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4" r:id="rId2"/>
    <p:sldId id="345" r:id="rId3"/>
    <p:sldId id="312" r:id="rId4"/>
    <p:sldId id="313" r:id="rId5"/>
    <p:sldId id="346" r:id="rId6"/>
    <p:sldId id="347" r:id="rId7"/>
    <p:sldId id="349" r:id="rId8"/>
    <p:sldId id="350" r:id="rId9"/>
    <p:sldId id="351" r:id="rId10"/>
    <p:sldId id="355" r:id="rId11"/>
    <p:sldId id="356" r:id="rId12"/>
    <p:sldId id="357" r:id="rId13"/>
    <p:sldId id="339" r:id="rId14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F22D3-3F5E-4BC0-ADA3-072C89EA7EB9}" v="2" dt="2022-04-16T01:57:45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00AF22D3-3F5E-4BC0-ADA3-072C89EA7EB9}"/>
    <pc:docChg chg="undo custSel addSld delSld modSld sldOrd">
      <pc:chgData name="Tariq Gilani" userId="f95dad9b-1e6c-498c-b573-9242e9268dd4" providerId="ADAL" clId="{00AF22D3-3F5E-4BC0-ADA3-072C89EA7EB9}" dt="2022-04-20T15:54:55.804" v="3218" actId="47"/>
      <pc:docMkLst>
        <pc:docMk/>
      </pc:docMkLst>
      <pc:sldChg chg="addSp delSp modSp del mod delAnim">
        <pc:chgData name="Tariq Gilani" userId="f95dad9b-1e6c-498c-b573-9242e9268dd4" providerId="ADAL" clId="{00AF22D3-3F5E-4BC0-ADA3-072C89EA7EB9}" dt="2022-04-16T01:58:10.908" v="12" actId="47"/>
        <pc:sldMkLst>
          <pc:docMk/>
          <pc:sldMk cId="0" sldId="311"/>
        </pc:sldMkLst>
        <pc:spChg chg="del">
          <ac:chgData name="Tariq Gilani" userId="f95dad9b-1e6c-498c-b573-9242e9268dd4" providerId="ADAL" clId="{00AF22D3-3F5E-4BC0-ADA3-072C89EA7EB9}" dt="2022-04-16T01:57:00.009" v="0" actId="478"/>
          <ac:spMkLst>
            <pc:docMk/>
            <pc:sldMk cId="0" sldId="311"/>
            <ac:spMk id="2" creationId="{3E5E25D7-9BA7-4C55-83C2-676F5101029F}"/>
          </ac:spMkLst>
        </pc:spChg>
        <pc:spChg chg="add del mod">
          <ac:chgData name="Tariq Gilani" userId="f95dad9b-1e6c-498c-b573-9242e9268dd4" providerId="ADAL" clId="{00AF22D3-3F5E-4BC0-ADA3-072C89EA7EB9}" dt="2022-04-16T01:57:32.607" v="6" actId="478"/>
          <ac:spMkLst>
            <pc:docMk/>
            <pc:sldMk cId="0" sldId="311"/>
            <ac:spMk id="5" creationId="{2CBD0551-F188-4F0C-B140-810A54B36852}"/>
          </ac:spMkLst>
        </pc:spChg>
        <pc:spChg chg="del mod">
          <ac:chgData name="Tariq Gilani" userId="f95dad9b-1e6c-498c-b573-9242e9268dd4" providerId="ADAL" clId="{00AF22D3-3F5E-4BC0-ADA3-072C89EA7EB9}" dt="2022-04-16T01:57:27.349" v="5" actId="478"/>
          <ac:spMkLst>
            <pc:docMk/>
            <pc:sldMk cId="0" sldId="311"/>
            <ac:spMk id="5122" creationId="{00000000-0000-0000-0000-000000000000}"/>
          </ac:spMkLst>
        </pc:spChg>
        <pc:picChg chg="del mod">
          <ac:chgData name="Tariq Gilani" userId="f95dad9b-1e6c-498c-b573-9242e9268dd4" providerId="ADAL" clId="{00AF22D3-3F5E-4BC0-ADA3-072C89EA7EB9}" dt="2022-04-16T01:57:38.955" v="7" actId="21"/>
          <ac:picMkLst>
            <pc:docMk/>
            <pc:sldMk cId="0" sldId="311"/>
            <ac:picMk id="4" creationId="{0012AC7A-5470-4624-A7E7-B6D4F9F8E156}"/>
          </ac:picMkLst>
        </pc:picChg>
      </pc:sldChg>
      <pc:sldChg chg="modSp">
        <pc:chgData name="Tariq Gilani" userId="f95dad9b-1e6c-498c-b573-9242e9268dd4" providerId="ADAL" clId="{00AF22D3-3F5E-4BC0-ADA3-072C89EA7EB9}" dt="2022-04-20T15:53:51.089" v="3215" actId="20577"/>
        <pc:sldMkLst>
          <pc:docMk/>
          <pc:sldMk cId="3126209499" sldId="346"/>
        </pc:sldMkLst>
        <pc:spChg chg="mod">
          <ac:chgData name="Tariq Gilani" userId="f95dad9b-1e6c-498c-b573-9242e9268dd4" providerId="ADAL" clId="{00AF22D3-3F5E-4BC0-ADA3-072C89EA7EB9}" dt="2022-04-20T15:53:51.089" v="3215" actId="20577"/>
          <ac:spMkLst>
            <pc:docMk/>
            <pc:sldMk cId="3126209499" sldId="346"/>
            <ac:spMk id="13" creationId="{737E2C98-E4DB-463B-818A-A6E4770AE28A}"/>
          </ac:spMkLst>
        </pc:spChg>
      </pc:sldChg>
      <pc:sldChg chg="modSp mod">
        <pc:chgData name="Tariq Gilani" userId="f95dad9b-1e6c-498c-b573-9242e9268dd4" providerId="ADAL" clId="{00AF22D3-3F5E-4BC0-ADA3-072C89EA7EB9}" dt="2022-04-20T15:53:33.017" v="3213" actId="14100"/>
        <pc:sldMkLst>
          <pc:docMk/>
          <pc:sldMk cId="973398459" sldId="347"/>
        </pc:sldMkLst>
        <pc:spChg chg="mod">
          <ac:chgData name="Tariq Gilani" userId="f95dad9b-1e6c-498c-b573-9242e9268dd4" providerId="ADAL" clId="{00AF22D3-3F5E-4BC0-ADA3-072C89EA7EB9}" dt="2022-04-20T15:53:33.017" v="3213" actId="14100"/>
          <ac:spMkLst>
            <pc:docMk/>
            <pc:sldMk cId="973398459" sldId="347"/>
            <ac:spMk id="13" creationId="{B6BC8DCF-BA9D-4898-8BAD-53D28C0CD415}"/>
          </ac:spMkLst>
        </pc:spChg>
        <pc:spChg chg="mod">
          <ac:chgData name="Tariq Gilani" userId="f95dad9b-1e6c-498c-b573-9242e9268dd4" providerId="ADAL" clId="{00AF22D3-3F5E-4BC0-ADA3-072C89EA7EB9}" dt="2022-04-20T15:53:19.145" v="3207" actId="20577"/>
          <ac:spMkLst>
            <pc:docMk/>
            <pc:sldMk cId="973398459" sldId="347"/>
            <ac:spMk id="14" creationId="{CAEE8C72-3B40-4C51-B137-95760D6C8147}"/>
          </ac:spMkLst>
        </pc:spChg>
      </pc:sldChg>
      <pc:sldChg chg="modSp mod">
        <pc:chgData name="Tariq Gilani" userId="f95dad9b-1e6c-498c-b573-9242e9268dd4" providerId="ADAL" clId="{00AF22D3-3F5E-4BC0-ADA3-072C89EA7EB9}" dt="2022-04-20T15:53:03.738" v="3202" actId="1035"/>
        <pc:sldMkLst>
          <pc:docMk/>
          <pc:sldMk cId="2663164847" sldId="350"/>
        </pc:sldMkLst>
        <pc:spChg chg="mod">
          <ac:chgData name="Tariq Gilani" userId="f95dad9b-1e6c-498c-b573-9242e9268dd4" providerId="ADAL" clId="{00AF22D3-3F5E-4BC0-ADA3-072C89EA7EB9}" dt="2022-04-20T15:53:03.738" v="3202" actId="1035"/>
          <ac:spMkLst>
            <pc:docMk/>
            <pc:sldMk cId="2663164847" sldId="350"/>
            <ac:spMk id="13" creationId="{B78D8645-5074-45D2-99BD-00162F8C5C56}"/>
          </ac:spMkLst>
        </pc:spChg>
      </pc:sldChg>
      <pc:sldChg chg="modSp mod modAnim">
        <pc:chgData name="Tariq Gilani" userId="f95dad9b-1e6c-498c-b573-9242e9268dd4" providerId="ADAL" clId="{00AF22D3-3F5E-4BC0-ADA3-072C89EA7EB9}" dt="2022-04-19T19:04:59.375" v="3056" actId="1076"/>
        <pc:sldMkLst>
          <pc:docMk/>
          <pc:sldMk cId="1047125161" sldId="351"/>
        </pc:sldMkLst>
        <pc:spChg chg="mod">
          <ac:chgData name="Tariq Gilani" userId="f95dad9b-1e6c-498c-b573-9242e9268dd4" providerId="ADAL" clId="{00AF22D3-3F5E-4BC0-ADA3-072C89EA7EB9}" dt="2022-04-19T19:04:59.375" v="3056" actId="1076"/>
          <ac:spMkLst>
            <pc:docMk/>
            <pc:sldMk cId="1047125161" sldId="351"/>
            <ac:spMk id="10" creationId="{4C3EE60A-7F0B-4B37-9B77-45F4FA73C548}"/>
          </ac:spMkLst>
        </pc:spChg>
        <pc:spChg chg="mod">
          <ac:chgData name="Tariq Gilani" userId="f95dad9b-1e6c-498c-b573-9242e9268dd4" providerId="ADAL" clId="{00AF22D3-3F5E-4BC0-ADA3-072C89EA7EB9}" dt="2022-04-19T19:04:44.653" v="3052" actId="1076"/>
          <ac:spMkLst>
            <pc:docMk/>
            <pc:sldMk cId="1047125161" sldId="351"/>
            <ac:spMk id="11" creationId="{AC8120AA-8584-4764-AFD0-0D236DC089B2}"/>
          </ac:spMkLst>
        </pc:spChg>
      </pc:sldChg>
      <pc:sldChg chg="addSp modSp mod ord">
        <pc:chgData name="Tariq Gilani" userId="f95dad9b-1e6c-498c-b573-9242e9268dd4" providerId="ADAL" clId="{00AF22D3-3F5E-4BC0-ADA3-072C89EA7EB9}" dt="2022-04-16T13:58:30.435" v="2213" actId="122"/>
        <pc:sldMkLst>
          <pc:docMk/>
          <pc:sldMk cId="558346418" sldId="355"/>
        </pc:sldMkLst>
        <pc:spChg chg="add mod">
          <ac:chgData name="Tariq Gilani" userId="f95dad9b-1e6c-498c-b573-9242e9268dd4" providerId="ADAL" clId="{00AF22D3-3F5E-4BC0-ADA3-072C89EA7EB9}" dt="2022-04-16T13:58:30.435" v="2213" actId="122"/>
          <ac:spMkLst>
            <pc:docMk/>
            <pc:sldMk cId="558346418" sldId="355"/>
            <ac:spMk id="2" creationId="{BB9525EF-954C-4AD3-97C9-19188D194CA8}"/>
          </ac:spMkLst>
        </pc:spChg>
        <pc:spChg chg="mod">
          <ac:chgData name="Tariq Gilani" userId="f95dad9b-1e6c-498c-b573-9242e9268dd4" providerId="ADAL" clId="{00AF22D3-3F5E-4BC0-ADA3-072C89EA7EB9}" dt="2022-04-16T13:56:44.488" v="2131" actId="13926"/>
          <ac:spMkLst>
            <pc:docMk/>
            <pc:sldMk cId="558346418" sldId="355"/>
            <ac:spMk id="10257" creationId="{00000000-0000-0000-0000-000000000000}"/>
          </ac:spMkLst>
        </pc:spChg>
      </pc:sldChg>
      <pc:sldChg chg="addSp delSp modSp mod">
        <pc:chgData name="Tariq Gilani" userId="f95dad9b-1e6c-498c-b573-9242e9268dd4" providerId="ADAL" clId="{00AF22D3-3F5E-4BC0-ADA3-072C89EA7EB9}" dt="2022-04-19T19:08:21.541" v="3141" actId="1076"/>
        <pc:sldMkLst>
          <pc:docMk/>
          <pc:sldMk cId="1312463831" sldId="356"/>
        </pc:sldMkLst>
        <pc:spChg chg="add mod">
          <ac:chgData name="Tariq Gilani" userId="f95dad9b-1e6c-498c-b573-9242e9268dd4" providerId="ADAL" clId="{00AF22D3-3F5E-4BC0-ADA3-072C89EA7EB9}" dt="2022-04-19T19:07:11.364" v="3106" actId="122"/>
          <ac:spMkLst>
            <pc:docMk/>
            <pc:sldMk cId="1312463831" sldId="356"/>
            <ac:spMk id="5" creationId="{275B4D59-04CB-47E4-9930-4C68F4D540C3}"/>
          </ac:spMkLst>
        </pc:spChg>
        <pc:spChg chg="add mod">
          <ac:chgData name="Tariq Gilani" userId="f95dad9b-1e6c-498c-b573-9242e9268dd4" providerId="ADAL" clId="{00AF22D3-3F5E-4BC0-ADA3-072C89EA7EB9}" dt="2022-04-19T19:08:01.029" v="3138" actId="14100"/>
          <ac:spMkLst>
            <pc:docMk/>
            <pc:sldMk cId="1312463831" sldId="356"/>
            <ac:spMk id="6" creationId="{D0D2BF51-3B13-42E4-BB16-9599EB076713}"/>
          </ac:spMkLst>
        </pc:spChg>
        <pc:spChg chg="mod">
          <ac:chgData name="Tariq Gilani" userId="f95dad9b-1e6c-498c-b573-9242e9268dd4" providerId="ADAL" clId="{00AF22D3-3F5E-4BC0-ADA3-072C89EA7EB9}" dt="2022-04-19T19:08:21.541" v="3141" actId="1076"/>
          <ac:spMkLst>
            <pc:docMk/>
            <pc:sldMk cId="1312463831" sldId="356"/>
            <ac:spMk id="7" creationId="{62CA6059-98F6-49D7-91AB-354F3010B176}"/>
          </ac:spMkLst>
        </pc:spChg>
        <pc:graphicFrameChg chg="del mod replId">
          <ac:chgData name="Tariq Gilani" userId="f95dad9b-1e6c-498c-b573-9242e9268dd4" providerId="ADAL" clId="{00AF22D3-3F5E-4BC0-ADA3-072C89EA7EB9}" dt="2022-04-19T19:06:00.580" v="3061"/>
          <ac:graphicFrameMkLst>
            <pc:docMk/>
            <pc:sldMk cId="1312463831" sldId="356"/>
            <ac:graphicFrameMk id="2" creationId="{275B4D59-04CB-47E4-9930-4C68F4D540C3}"/>
          </ac:graphicFrameMkLst>
        </pc:graphicFrameChg>
        <pc:graphicFrameChg chg="del mod replId">
          <ac:chgData name="Tariq Gilani" userId="f95dad9b-1e6c-498c-b573-9242e9268dd4" providerId="ADAL" clId="{00AF22D3-3F5E-4BC0-ADA3-072C89EA7EB9}" dt="2022-04-19T19:07:23.539" v="3110"/>
          <ac:graphicFrameMkLst>
            <pc:docMk/>
            <pc:sldMk cId="1312463831" sldId="356"/>
            <ac:graphicFrameMk id="4" creationId="{D0D2BF51-3B13-42E4-BB16-9599EB076713}"/>
          </ac:graphicFrameMkLst>
        </pc:graphicFrameChg>
      </pc:sldChg>
      <pc:sldChg chg="addSp delSp modSp mod modAnim">
        <pc:chgData name="Tariq Gilani" userId="f95dad9b-1e6c-498c-b573-9242e9268dd4" providerId="ADAL" clId="{00AF22D3-3F5E-4BC0-ADA3-072C89EA7EB9}" dt="2022-04-19T19:10:24.202" v="3152"/>
        <pc:sldMkLst>
          <pc:docMk/>
          <pc:sldMk cId="1154244671" sldId="357"/>
        </pc:sldMkLst>
        <pc:spChg chg="add mod">
          <ac:chgData name="Tariq Gilani" userId="f95dad9b-1e6c-498c-b573-9242e9268dd4" providerId="ADAL" clId="{00AF22D3-3F5E-4BC0-ADA3-072C89EA7EB9}" dt="2022-04-16T13:00:27.011" v="771" actId="1076"/>
          <ac:spMkLst>
            <pc:docMk/>
            <pc:sldMk cId="1154244671" sldId="357"/>
            <ac:spMk id="2" creationId="{02F5F60D-6E39-402E-AE67-54462153FC48}"/>
          </ac:spMkLst>
        </pc:spChg>
        <pc:spChg chg="add mod">
          <ac:chgData name="Tariq Gilani" userId="f95dad9b-1e6c-498c-b573-9242e9268dd4" providerId="ADAL" clId="{00AF22D3-3F5E-4BC0-ADA3-072C89EA7EB9}" dt="2022-04-16T12:35:55.452" v="211" actId="20577"/>
          <ac:spMkLst>
            <pc:docMk/>
            <pc:sldMk cId="1154244671" sldId="357"/>
            <ac:spMk id="3" creationId="{221012FF-3DB4-44EA-A145-36650C3B0B94}"/>
          </ac:spMkLst>
        </pc:spChg>
        <pc:spChg chg="mod">
          <ac:chgData name="Tariq Gilani" userId="f95dad9b-1e6c-498c-b573-9242e9268dd4" providerId="ADAL" clId="{00AF22D3-3F5E-4BC0-ADA3-072C89EA7EB9}" dt="2022-04-16T13:00:30.020" v="772" actId="1076"/>
          <ac:spMkLst>
            <pc:docMk/>
            <pc:sldMk cId="1154244671" sldId="357"/>
            <ac:spMk id="5" creationId="{B583E0BE-BBDE-498A-AE2E-6CD4C9183EEF}"/>
          </ac:spMkLst>
        </pc:spChg>
        <pc:spChg chg="del">
          <ac:chgData name="Tariq Gilani" userId="f95dad9b-1e6c-498c-b573-9242e9268dd4" providerId="ADAL" clId="{00AF22D3-3F5E-4BC0-ADA3-072C89EA7EB9}" dt="2022-04-16T01:57:55.926" v="10" actId="478"/>
          <ac:spMkLst>
            <pc:docMk/>
            <pc:sldMk cId="1154244671" sldId="357"/>
            <ac:spMk id="6" creationId="{7F10CADE-CD2C-449B-95A6-4FCA67A04AF3}"/>
          </ac:spMkLst>
        </pc:spChg>
        <pc:spChg chg="add mod">
          <ac:chgData name="Tariq Gilani" userId="f95dad9b-1e6c-498c-b573-9242e9268dd4" providerId="ADAL" clId="{00AF22D3-3F5E-4BC0-ADA3-072C89EA7EB9}" dt="2022-04-16T13:00:33.275" v="773" actId="1076"/>
          <ac:spMkLst>
            <pc:docMk/>
            <pc:sldMk cId="1154244671" sldId="357"/>
            <ac:spMk id="6" creationId="{B7F6A133-CFA7-4DF3-894D-968FFCB5C87F}"/>
          </ac:spMkLst>
        </pc:spChg>
        <pc:spChg chg="add del mod">
          <ac:chgData name="Tariq Gilani" userId="f95dad9b-1e6c-498c-b573-9242e9268dd4" providerId="ADAL" clId="{00AF22D3-3F5E-4BC0-ADA3-072C89EA7EB9}" dt="2022-04-16T12:42:15.728" v="414"/>
          <ac:spMkLst>
            <pc:docMk/>
            <pc:sldMk cId="1154244671" sldId="357"/>
            <ac:spMk id="7" creationId="{0FA1DB45-E401-4706-9B0E-B9CC5371183E}"/>
          </ac:spMkLst>
        </pc:spChg>
        <pc:spChg chg="add mod">
          <ac:chgData name="Tariq Gilani" userId="f95dad9b-1e6c-498c-b573-9242e9268dd4" providerId="ADAL" clId="{00AF22D3-3F5E-4BC0-ADA3-072C89EA7EB9}" dt="2022-04-16T13:00:41.835" v="775" actId="1076"/>
          <ac:spMkLst>
            <pc:docMk/>
            <pc:sldMk cId="1154244671" sldId="357"/>
            <ac:spMk id="8" creationId="{CF32FE9D-A001-4E73-8C85-925B2F5F0AFC}"/>
          </ac:spMkLst>
        </pc:spChg>
        <pc:spChg chg="add mod">
          <ac:chgData name="Tariq Gilani" userId="f95dad9b-1e6c-498c-b573-9242e9268dd4" providerId="ADAL" clId="{00AF22D3-3F5E-4BC0-ADA3-072C89EA7EB9}" dt="2022-04-16T13:00:37.619" v="774" actId="1076"/>
          <ac:spMkLst>
            <pc:docMk/>
            <pc:sldMk cId="1154244671" sldId="357"/>
            <ac:spMk id="10" creationId="{F85DB7F8-CCAE-4229-8F18-F2168BB3C4FC}"/>
          </ac:spMkLst>
        </pc:spChg>
        <pc:spChg chg="add mod">
          <ac:chgData name="Tariq Gilani" userId="f95dad9b-1e6c-498c-b573-9242e9268dd4" providerId="ADAL" clId="{00AF22D3-3F5E-4BC0-ADA3-072C89EA7EB9}" dt="2022-04-16T13:00:47.869" v="776" actId="1076"/>
          <ac:spMkLst>
            <pc:docMk/>
            <pc:sldMk cId="1154244671" sldId="357"/>
            <ac:spMk id="11" creationId="{9654E868-F82C-4298-9082-E15F6B4F2C6D}"/>
          </ac:spMkLst>
        </pc:spChg>
        <pc:spChg chg="add mod">
          <ac:chgData name="Tariq Gilani" userId="f95dad9b-1e6c-498c-b573-9242e9268dd4" providerId="ADAL" clId="{00AF22D3-3F5E-4BC0-ADA3-072C89EA7EB9}" dt="2022-04-16T13:00:52.573" v="777" actId="1076"/>
          <ac:spMkLst>
            <pc:docMk/>
            <pc:sldMk cId="1154244671" sldId="357"/>
            <ac:spMk id="12" creationId="{56F55327-2F24-4071-9291-893A20D64435}"/>
          </ac:spMkLst>
        </pc:spChg>
        <pc:spChg chg="add mod">
          <ac:chgData name="Tariq Gilani" userId="f95dad9b-1e6c-498c-b573-9242e9268dd4" providerId="ADAL" clId="{00AF22D3-3F5E-4BC0-ADA3-072C89EA7EB9}" dt="2022-04-16T13:00:56.027" v="778" actId="1076"/>
          <ac:spMkLst>
            <pc:docMk/>
            <pc:sldMk cId="1154244671" sldId="357"/>
            <ac:spMk id="13" creationId="{2EF8DDF6-D811-4735-A0D2-332164AAF1E3}"/>
          </ac:spMkLst>
        </pc:spChg>
        <pc:spChg chg="add mod">
          <ac:chgData name="Tariq Gilani" userId="f95dad9b-1e6c-498c-b573-9242e9268dd4" providerId="ADAL" clId="{00AF22D3-3F5E-4BC0-ADA3-072C89EA7EB9}" dt="2022-04-16T13:02:45.222" v="804" actId="1076"/>
          <ac:spMkLst>
            <pc:docMk/>
            <pc:sldMk cId="1154244671" sldId="357"/>
            <ac:spMk id="14" creationId="{345828AA-7F3D-45A1-BDD2-0055BB827AFD}"/>
          </ac:spMkLst>
        </pc:spChg>
        <pc:spChg chg="add mod">
          <ac:chgData name="Tariq Gilani" userId="f95dad9b-1e6c-498c-b573-9242e9268dd4" providerId="ADAL" clId="{00AF22D3-3F5E-4BC0-ADA3-072C89EA7EB9}" dt="2022-04-16T13:00:19.036" v="770" actId="1076"/>
          <ac:spMkLst>
            <pc:docMk/>
            <pc:sldMk cId="1154244671" sldId="357"/>
            <ac:spMk id="15" creationId="{896E0485-9CA2-4E16-9001-F15762E836E0}"/>
          </ac:spMkLst>
        </pc:spChg>
        <pc:spChg chg="add mod">
          <ac:chgData name="Tariq Gilani" userId="f95dad9b-1e6c-498c-b573-9242e9268dd4" providerId="ADAL" clId="{00AF22D3-3F5E-4BC0-ADA3-072C89EA7EB9}" dt="2022-04-16T13:02:48.497" v="805" actId="1076"/>
          <ac:spMkLst>
            <pc:docMk/>
            <pc:sldMk cId="1154244671" sldId="357"/>
            <ac:spMk id="16" creationId="{BFF5FE59-A6A5-49EB-A764-63B4CE1C1185}"/>
          </ac:spMkLst>
        </pc:spChg>
        <pc:spChg chg="add mod">
          <ac:chgData name="Tariq Gilani" userId="f95dad9b-1e6c-498c-b573-9242e9268dd4" providerId="ADAL" clId="{00AF22D3-3F5E-4BC0-ADA3-072C89EA7EB9}" dt="2022-04-16T13:03:46.794" v="810" actId="1076"/>
          <ac:spMkLst>
            <pc:docMk/>
            <pc:sldMk cId="1154244671" sldId="357"/>
            <ac:spMk id="17" creationId="{3CE278BC-F1FD-4C94-939E-1C762AE758DF}"/>
          </ac:spMkLst>
        </pc:spChg>
        <pc:spChg chg="add mod">
          <ac:chgData name="Tariq Gilani" userId="f95dad9b-1e6c-498c-b573-9242e9268dd4" providerId="ADAL" clId="{00AF22D3-3F5E-4BC0-ADA3-072C89EA7EB9}" dt="2022-04-16T13:04:35.952" v="847" actId="114"/>
          <ac:spMkLst>
            <pc:docMk/>
            <pc:sldMk cId="1154244671" sldId="357"/>
            <ac:spMk id="18" creationId="{B54FD4A9-024F-459D-8E33-AF6B52E92ED7}"/>
          </ac:spMkLst>
        </pc:spChg>
        <pc:picChg chg="add mod">
          <ac:chgData name="Tariq Gilani" userId="f95dad9b-1e6c-498c-b573-9242e9268dd4" providerId="ADAL" clId="{00AF22D3-3F5E-4BC0-ADA3-072C89EA7EB9}" dt="2022-04-16T13:02:41.907" v="803" actId="1076"/>
          <ac:picMkLst>
            <pc:docMk/>
            <pc:sldMk cId="1154244671" sldId="357"/>
            <ac:picMk id="4" creationId="{6FA3C3D4-C896-4861-BB4A-522C63320F35}"/>
          </ac:picMkLst>
        </pc:picChg>
      </pc:sldChg>
      <pc:sldChg chg="addSp delSp modSp new add del mod modAnim">
        <pc:chgData name="Tariq Gilani" userId="f95dad9b-1e6c-498c-b573-9242e9268dd4" providerId="ADAL" clId="{00AF22D3-3F5E-4BC0-ADA3-072C89EA7EB9}" dt="2022-04-20T15:54:51.782" v="3216" actId="47"/>
        <pc:sldMkLst>
          <pc:docMk/>
          <pc:sldMk cId="2652356131" sldId="358"/>
        </pc:sldMkLst>
        <pc:spChg chg="del">
          <ac:chgData name="Tariq Gilani" userId="f95dad9b-1e6c-498c-b573-9242e9268dd4" providerId="ADAL" clId="{00AF22D3-3F5E-4BC0-ADA3-072C89EA7EB9}" dt="2022-04-16T13:03:10.595" v="808" actId="478"/>
          <ac:spMkLst>
            <pc:docMk/>
            <pc:sldMk cId="2652356131" sldId="358"/>
            <ac:spMk id="2" creationId="{F397EBC3-9753-4897-989B-6A913F0A09D0}"/>
          </ac:spMkLst>
        </pc:spChg>
        <pc:spChg chg="del">
          <ac:chgData name="Tariq Gilani" userId="f95dad9b-1e6c-498c-b573-9242e9268dd4" providerId="ADAL" clId="{00AF22D3-3F5E-4BC0-ADA3-072C89EA7EB9}" dt="2022-04-16T13:03:25.653" v="809" actId="21"/>
          <ac:spMkLst>
            <pc:docMk/>
            <pc:sldMk cId="2652356131" sldId="358"/>
            <ac:spMk id="3" creationId="{3100C0D3-CEAD-403C-BE79-B99A515FA2B5}"/>
          </ac:spMkLst>
        </pc:spChg>
        <pc:spChg chg="del">
          <ac:chgData name="Tariq Gilani" userId="f95dad9b-1e6c-498c-b573-9242e9268dd4" providerId="ADAL" clId="{00AF22D3-3F5E-4BC0-ADA3-072C89EA7EB9}" dt="2022-04-16T13:03:07.120" v="807" actId="478"/>
          <ac:spMkLst>
            <pc:docMk/>
            <pc:sldMk cId="2652356131" sldId="358"/>
            <ac:spMk id="4" creationId="{7F92513F-3B2E-4352-9D67-3E5D6883BC74}"/>
          </ac:spMkLst>
        </pc:spChg>
        <pc:spChg chg="add mod">
          <ac:chgData name="Tariq Gilani" userId="f95dad9b-1e6c-498c-b573-9242e9268dd4" providerId="ADAL" clId="{00AF22D3-3F5E-4BC0-ADA3-072C89EA7EB9}" dt="2022-04-16T13:08:38.844" v="888" actId="2710"/>
          <ac:spMkLst>
            <pc:docMk/>
            <pc:sldMk cId="2652356131" sldId="358"/>
            <ac:spMk id="5" creationId="{D3EE3962-9D76-4A64-A946-25B9ADA30046}"/>
          </ac:spMkLst>
        </pc:spChg>
        <pc:spChg chg="add mod">
          <ac:chgData name="Tariq Gilani" userId="f95dad9b-1e6c-498c-b573-9242e9268dd4" providerId="ADAL" clId="{00AF22D3-3F5E-4BC0-ADA3-072C89EA7EB9}" dt="2022-04-16T13:13:57.278" v="1197" actId="20577"/>
          <ac:spMkLst>
            <pc:docMk/>
            <pc:sldMk cId="2652356131" sldId="358"/>
            <ac:spMk id="6" creationId="{44565499-9151-41B6-8921-FC06527C5A4F}"/>
          </ac:spMkLst>
        </pc:spChg>
        <pc:spChg chg="add mod">
          <ac:chgData name="Tariq Gilani" userId="f95dad9b-1e6c-498c-b573-9242e9268dd4" providerId="ADAL" clId="{00AF22D3-3F5E-4BC0-ADA3-072C89EA7EB9}" dt="2022-04-16T13:17:24.177" v="1432" actId="1076"/>
          <ac:spMkLst>
            <pc:docMk/>
            <pc:sldMk cId="2652356131" sldId="358"/>
            <ac:spMk id="7" creationId="{D125661A-EFD9-41C6-86B8-9D5EC4E621BB}"/>
          </ac:spMkLst>
        </pc:spChg>
        <pc:spChg chg="add mod">
          <ac:chgData name="Tariq Gilani" userId="f95dad9b-1e6c-498c-b573-9242e9268dd4" providerId="ADAL" clId="{00AF22D3-3F5E-4BC0-ADA3-072C89EA7EB9}" dt="2022-04-16T13:17:35.298" v="1433" actId="255"/>
          <ac:spMkLst>
            <pc:docMk/>
            <pc:sldMk cId="2652356131" sldId="358"/>
            <ac:spMk id="9" creationId="{434821A8-B399-4581-BAF7-B163C7DFEC08}"/>
          </ac:spMkLst>
        </pc:spChg>
      </pc:sldChg>
      <pc:sldChg chg="addSp delSp modSp new add del mod modAnim">
        <pc:chgData name="Tariq Gilani" userId="f95dad9b-1e6c-498c-b573-9242e9268dd4" providerId="ADAL" clId="{00AF22D3-3F5E-4BC0-ADA3-072C89EA7EB9}" dt="2022-04-20T15:54:53.815" v="3217" actId="47"/>
        <pc:sldMkLst>
          <pc:docMk/>
          <pc:sldMk cId="929738836" sldId="359"/>
        </pc:sldMkLst>
        <pc:spChg chg="del">
          <ac:chgData name="Tariq Gilani" userId="f95dad9b-1e6c-498c-b573-9242e9268dd4" providerId="ADAL" clId="{00AF22D3-3F5E-4BC0-ADA3-072C89EA7EB9}" dt="2022-04-16T13:19:29.937" v="1435" actId="478"/>
          <ac:spMkLst>
            <pc:docMk/>
            <pc:sldMk cId="929738836" sldId="359"/>
            <ac:spMk id="2" creationId="{6EF50633-6F99-4063-9243-DFC77A4A452A}"/>
          </ac:spMkLst>
        </pc:spChg>
        <pc:spChg chg="del">
          <ac:chgData name="Tariq Gilani" userId="f95dad9b-1e6c-498c-b573-9242e9268dd4" providerId="ADAL" clId="{00AF22D3-3F5E-4BC0-ADA3-072C89EA7EB9}" dt="2022-04-16T13:19:34.054" v="1436" actId="478"/>
          <ac:spMkLst>
            <pc:docMk/>
            <pc:sldMk cId="929738836" sldId="359"/>
            <ac:spMk id="3" creationId="{1C34CADA-3564-4B3D-BE45-5489EC36C92E}"/>
          </ac:spMkLst>
        </pc:spChg>
        <pc:spChg chg="del">
          <ac:chgData name="Tariq Gilani" userId="f95dad9b-1e6c-498c-b573-9242e9268dd4" providerId="ADAL" clId="{00AF22D3-3F5E-4BC0-ADA3-072C89EA7EB9}" dt="2022-04-16T13:19:38.831" v="1437" actId="478"/>
          <ac:spMkLst>
            <pc:docMk/>
            <pc:sldMk cId="929738836" sldId="359"/>
            <ac:spMk id="4" creationId="{FC9D8136-11FC-4DC2-8B27-B2BA9C24B438}"/>
          </ac:spMkLst>
        </pc:spChg>
        <pc:spChg chg="mod">
          <ac:chgData name="Tariq Gilani" userId="f95dad9b-1e6c-498c-b573-9242e9268dd4" providerId="ADAL" clId="{00AF22D3-3F5E-4BC0-ADA3-072C89EA7EB9}" dt="2022-04-16T13:21:18.675" v="1445" actId="20577"/>
          <ac:spMkLst>
            <pc:docMk/>
            <pc:sldMk cId="929738836" sldId="359"/>
            <ac:spMk id="6" creationId="{16B742A3-90FF-4CFE-A117-FA2897C1F112}"/>
          </ac:spMkLst>
        </pc:spChg>
        <pc:spChg chg="mod">
          <ac:chgData name="Tariq Gilani" userId="f95dad9b-1e6c-498c-b573-9242e9268dd4" providerId="ADAL" clId="{00AF22D3-3F5E-4BC0-ADA3-072C89EA7EB9}" dt="2022-04-16T13:22:09.605" v="1459" actId="16959"/>
          <ac:spMkLst>
            <pc:docMk/>
            <pc:sldMk cId="929738836" sldId="359"/>
            <ac:spMk id="7" creationId="{BFD39C1F-3F5B-41FE-9096-E64AD9DA84AF}"/>
          </ac:spMkLst>
        </pc:spChg>
        <pc:spChg chg="mod">
          <ac:chgData name="Tariq Gilani" userId="f95dad9b-1e6c-498c-b573-9242e9268dd4" providerId="ADAL" clId="{00AF22D3-3F5E-4BC0-ADA3-072C89EA7EB9}" dt="2022-04-16T13:20:58.952" v="1438"/>
          <ac:spMkLst>
            <pc:docMk/>
            <pc:sldMk cId="929738836" sldId="359"/>
            <ac:spMk id="8" creationId="{1862C622-DEC9-4917-A1C7-0177284C4A0C}"/>
          </ac:spMkLst>
        </pc:spChg>
        <pc:spChg chg="mod">
          <ac:chgData name="Tariq Gilani" userId="f95dad9b-1e6c-498c-b573-9242e9268dd4" providerId="ADAL" clId="{00AF22D3-3F5E-4BC0-ADA3-072C89EA7EB9}" dt="2022-04-16T13:20:58.952" v="1438"/>
          <ac:spMkLst>
            <pc:docMk/>
            <pc:sldMk cId="929738836" sldId="359"/>
            <ac:spMk id="9" creationId="{4FCD9378-84A0-45BB-98D8-9D3069BA86C7}"/>
          </ac:spMkLst>
        </pc:spChg>
        <pc:spChg chg="add mod">
          <ac:chgData name="Tariq Gilani" userId="f95dad9b-1e6c-498c-b573-9242e9268dd4" providerId="ADAL" clId="{00AF22D3-3F5E-4BC0-ADA3-072C89EA7EB9}" dt="2022-04-16T13:40:12.774" v="1751" actId="1076"/>
          <ac:spMkLst>
            <pc:docMk/>
            <pc:sldMk cId="929738836" sldId="359"/>
            <ac:spMk id="10" creationId="{985962B4-45E7-4DD0-BB00-88CB92563088}"/>
          </ac:spMkLst>
        </pc:spChg>
        <pc:spChg chg="add mod">
          <ac:chgData name="Tariq Gilani" userId="f95dad9b-1e6c-498c-b573-9242e9268dd4" providerId="ADAL" clId="{00AF22D3-3F5E-4BC0-ADA3-072C89EA7EB9}" dt="2022-04-16T13:40:16.738" v="1752" actId="1076"/>
          <ac:spMkLst>
            <pc:docMk/>
            <pc:sldMk cId="929738836" sldId="359"/>
            <ac:spMk id="11" creationId="{C6650A02-22AA-42C6-9252-85DE7B5F2E5E}"/>
          </ac:spMkLst>
        </pc:spChg>
        <pc:spChg chg="add mod">
          <ac:chgData name="Tariq Gilani" userId="f95dad9b-1e6c-498c-b573-9242e9268dd4" providerId="ADAL" clId="{00AF22D3-3F5E-4BC0-ADA3-072C89EA7EB9}" dt="2022-04-16T13:40:22.881" v="1753" actId="1076"/>
          <ac:spMkLst>
            <pc:docMk/>
            <pc:sldMk cId="929738836" sldId="359"/>
            <ac:spMk id="12" creationId="{5F082286-DD94-45C5-949C-249E4250EC77}"/>
          </ac:spMkLst>
        </pc:spChg>
        <pc:spChg chg="add mod">
          <ac:chgData name="Tariq Gilani" userId="f95dad9b-1e6c-498c-b573-9242e9268dd4" providerId="ADAL" clId="{00AF22D3-3F5E-4BC0-ADA3-072C89EA7EB9}" dt="2022-04-16T13:40:27.538" v="1754" actId="1076"/>
          <ac:spMkLst>
            <pc:docMk/>
            <pc:sldMk cId="929738836" sldId="359"/>
            <ac:spMk id="13" creationId="{C8A4EBB5-7065-408C-A3A5-736E2AA4F185}"/>
          </ac:spMkLst>
        </pc:spChg>
        <pc:spChg chg="add mod">
          <ac:chgData name="Tariq Gilani" userId="f95dad9b-1e6c-498c-b573-9242e9268dd4" providerId="ADAL" clId="{00AF22D3-3F5E-4BC0-ADA3-072C89EA7EB9}" dt="2022-04-16T13:45:23.370" v="1873" actId="1076"/>
          <ac:spMkLst>
            <pc:docMk/>
            <pc:sldMk cId="929738836" sldId="359"/>
            <ac:spMk id="14" creationId="{123F8E86-173A-4F34-BCB5-787659807FFC}"/>
          </ac:spMkLst>
        </pc:spChg>
        <pc:spChg chg="add del mod">
          <ac:chgData name="Tariq Gilani" userId="f95dad9b-1e6c-498c-b573-9242e9268dd4" providerId="ADAL" clId="{00AF22D3-3F5E-4BC0-ADA3-072C89EA7EB9}" dt="2022-04-16T13:29:48.456" v="1593"/>
          <ac:spMkLst>
            <pc:docMk/>
            <pc:sldMk cId="929738836" sldId="359"/>
            <ac:spMk id="15" creationId="{416EA3B0-A96D-407A-B0AA-1548EAED3C90}"/>
          </ac:spMkLst>
        </pc:spChg>
        <pc:spChg chg="add mod">
          <ac:chgData name="Tariq Gilani" userId="f95dad9b-1e6c-498c-b573-9242e9268dd4" providerId="ADAL" clId="{00AF22D3-3F5E-4BC0-ADA3-072C89EA7EB9}" dt="2022-04-16T13:45:50.345" v="1894" actId="1076"/>
          <ac:spMkLst>
            <pc:docMk/>
            <pc:sldMk cId="929738836" sldId="359"/>
            <ac:spMk id="16" creationId="{08FA8E4B-E5C3-44CB-A298-AAF3BD808718}"/>
          </ac:spMkLst>
        </pc:spChg>
        <pc:spChg chg="add mod">
          <ac:chgData name="Tariq Gilani" userId="f95dad9b-1e6c-498c-b573-9242e9268dd4" providerId="ADAL" clId="{00AF22D3-3F5E-4BC0-ADA3-072C89EA7EB9}" dt="2022-04-16T13:45:54.414" v="1895" actId="1076"/>
          <ac:spMkLst>
            <pc:docMk/>
            <pc:sldMk cId="929738836" sldId="359"/>
            <ac:spMk id="17" creationId="{344F11FF-B7C2-435E-BF8E-B07DADBF3965}"/>
          </ac:spMkLst>
        </pc:spChg>
        <pc:spChg chg="add mod">
          <ac:chgData name="Tariq Gilani" userId="f95dad9b-1e6c-498c-b573-9242e9268dd4" providerId="ADAL" clId="{00AF22D3-3F5E-4BC0-ADA3-072C89EA7EB9}" dt="2022-04-16T13:45:59.321" v="1896" actId="1076"/>
          <ac:spMkLst>
            <pc:docMk/>
            <pc:sldMk cId="929738836" sldId="359"/>
            <ac:spMk id="18" creationId="{B6B41C43-1E39-43C1-B54C-1E20205D8669}"/>
          </ac:spMkLst>
        </pc:spChg>
        <pc:spChg chg="add mod">
          <ac:chgData name="Tariq Gilani" userId="f95dad9b-1e6c-498c-b573-9242e9268dd4" providerId="ADAL" clId="{00AF22D3-3F5E-4BC0-ADA3-072C89EA7EB9}" dt="2022-04-16T13:46:06.557" v="1897" actId="1076"/>
          <ac:spMkLst>
            <pc:docMk/>
            <pc:sldMk cId="929738836" sldId="359"/>
            <ac:spMk id="19" creationId="{FF324460-3E1E-4EA4-A3EB-3FE1A5CC2718}"/>
          </ac:spMkLst>
        </pc:spChg>
        <pc:spChg chg="add mod">
          <ac:chgData name="Tariq Gilani" userId="f95dad9b-1e6c-498c-b573-9242e9268dd4" providerId="ADAL" clId="{00AF22D3-3F5E-4BC0-ADA3-072C89EA7EB9}" dt="2022-04-16T13:46:11.688" v="1898" actId="1076"/>
          <ac:spMkLst>
            <pc:docMk/>
            <pc:sldMk cId="929738836" sldId="359"/>
            <ac:spMk id="20" creationId="{A728A87E-EA63-402F-A2FD-EA8D0B490186}"/>
          </ac:spMkLst>
        </pc:spChg>
        <pc:spChg chg="add mod">
          <ac:chgData name="Tariq Gilani" userId="f95dad9b-1e6c-498c-b573-9242e9268dd4" providerId="ADAL" clId="{00AF22D3-3F5E-4BC0-ADA3-072C89EA7EB9}" dt="2022-04-16T13:46:20.323" v="1900" actId="1076"/>
          <ac:spMkLst>
            <pc:docMk/>
            <pc:sldMk cId="929738836" sldId="359"/>
            <ac:spMk id="21" creationId="{B01DE82F-01A0-4A26-BA0B-F1B477ACE61E}"/>
          </ac:spMkLst>
        </pc:spChg>
        <pc:spChg chg="add mod">
          <ac:chgData name="Tariq Gilani" userId="f95dad9b-1e6c-498c-b573-9242e9268dd4" providerId="ADAL" clId="{00AF22D3-3F5E-4BC0-ADA3-072C89EA7EB9}" dt="2022-04-16T13:46:24.381" v="1901" actId="1076"/>
          <ac:spMkLst>
            <pc:docMk/>
            <pc:sldMk cId="929738836" sldId="359"/>
            <ac:spMk id="22" creationId="{247041A4-BB66-44CD-9E7F-E755DAC2C1A6}"/>
          </ac:spMkLst>
        </pc:spChg>
        <pc:spChg chg="add mod">
          <ac:chgData name="Tariq Gilani" userId="f95dad9b-1e6c-498c-b573-9242e9268dd4" providerId="ADAL" clId="{00AF22D3-3F5E-4BC0-ADA3-072C89EA7EB9}" dt="2022-04-16T13:46:29.183" v="1902" actId="1076"/>
          <ac:spMkLst>
            <pc:docMk/>
            <pc:sldMk cId="929738836" sldId="359"/>
            <ac:spMk id="24" creationId="{7B594994-AD67-4CD9-9927-F8CCC72A154A}"/>
          </ac:spMkLst>
        </pc:spChg>
        <pc:spChg chg="add mod">
          <ac:chgData name="Tariq Gilani" userId="f95dad9b-1e6c-498c-b573-9242e9268dd4" providerId="ADAL" clId="{00AF22D3-3F5E-4BC0-ADA3-072C89EA7EB9}" dt="2022-04-16T13:53:30.081" v="2095" actId="14100"/>
          <ac:spMkLst>
            <pc:docMk/>
            <pc:sldMk cId="929738836" sldId="359"/>
            <ac:spMk id="26" creationId="{0B7CA8CE-7F95-43B1-9B25-1E7D3114A178}"/>
          </ac:spMkLst>
        </pc:spChg>
        <pc:spChg chg="add mod">
          <ac:chgData name="Tariq Gilani" userId="f95dad9b-1e6c-498c-b573-9242e9268dd4" providerId="ADAL" clId="{00AF22D3-3F5E-4BC0-ADA3-072C89EA7EB9}" dt="2022-04-16T13:47:42.120" v="1964" actId="113"/>
          <ac:spMkLst>
            <pc:docMk/>
            <pc:sldMk cId="929738836" sldId="359"/>
            <ac:spMk id="27" creationId="{62B555F9-207D-47A7-9018-3D0FACC39D82}"/>
          </ac:spMkLst>
        </pc:spChg>
        <pc:spChg chg="add mod">
          <ac:chgData name="Tariq Gilani" userId="f95dad9b-1e6c-498c-b573-9242e9268dd4" providerId="ADAL" clId="{00AF22D3-3F5E-4BC0-ADA3-072C89EA7EB9}" dt="2022-04-16T13:53:33.949" v="2096" actId="1076"/>
          <ac:spMkLst>
            <pc:docMk/>
            <pc:sldMk cId="929738836" sldId="359"/>
            <ac:spMk id="28" creationId="{6FCC0C09-4A9A-4CF7-B37E-9C38F81E5694}"/>
          </ac:spMkLst>
        </pc:spChg>
        <pc:spChg chg="add mod">
          <ac:chgData name="Tariq Gilani" userId="f95dad9b-1e6c-498c-b573-9242e9268dd4" providerId="ADAL" clId="{00AF22D3-3F5E-4BC0-ADA3-072C89EA7EB9}" dt="2022-04-16T13:52:10.919" v="2077" actId="14100"/>
          <ac:spMkLst>
            <pc:docMk/>
            <pc:sldMk cId="929738836" sldId="359"/>
            <ac:spMk id="29" creationId="{B00EC2C0-D6BF-4524-B218-3CCB5FB1ADBA}"/>
          </ac:spMkLst>
        </pc:spChg>
        <pc:spChg chg="add mod">
          <ac:chgData name="Tariq Gilani" userId="f95dad9b-1e6c-498c-b573-9242e9268dd4" providerId="ADAL" clId="{00AF22D3-3F5E-4BC0-ADA3-072C89EA7EB9}" dt="2022-04-16T13:55:46.504" v="2130" actId="1076"/>
          <ac:spMkLst>
            <pc:docMk/>
            <pc:sldMk cId="929738836" sldId="359"/>
            <ac:spMk id="31" creationId="{7822AF53-6891-41A4-84D5-5A3550DC9E9E}"/>
          </ac:spMkLst>
        </pc:spChg>
        <pc:spChg chg="add mod">
          <ac:chgData name="Tariq Gilani" userId="f95dad9b-1e6c-498c-b573-9242e9268dd4" providerId="ADAL" clId="{00AF22D3-3F5E-4BC0-ADA3-072C89EA7EB9}" dt="2022-04-16T13:54:12.916" v="2126" actId="1076"/>
          <ac:spMkLst>
            <pc:docMk/>
            <pc:sldMk cId="929738836" sldId="359"/>
            <ac:spMk id="32" creationId="{4C331514-09BF-4210-97C5-25D6943C55BC}"/>
          </ac:spMkLst>
        </pc:spChg>
        <pc:grpChg chg="add mod">
          <ac:chgData name="Tariq Gilani" userId="f95dad9b-1e6c-498c-b573-9242e9268dd4" providerId="ADAL" clId="{00AF22D3-3F5E-4BC0-ADA3-072C89EA7EB9}" dt="2022-04-16T13:40:09.111" v="1750" actId="1076"/>
          <ac:grpSpMkLst>
            <pc:docMk/>
            <pc:sldMk cId="929738836" sldId="359"/>
            <ac:grpSpMk id="5" creationId="{B62D47AD-EE44-4254-A47F-E121E21C3E59}"/>
          </ac:grpSpMkLst>
        </pc:grpChg>
      </pc:sldChg>
      <pc:sldChg chg="addSp delSp modSp new del mod modAnim">
        <pc:chgData name="Tariq Gilani" userId="f95dad9b-1e6c-498c-b573-9242e9268dd4" providerId="ADAL" clId="{00AF22D3-3F5E-4BC0-ADA3-072C89EA7EB9}" dt="2022-04-20T15:54:55.804" v="3218" actId="47"/>
        <pc:sldMkLst>
          <pc:docMk/>
          <pc:sldMk cId="4168112350" sldId="360"/>
        </pc:sldMkLst>
        <pc:spChg chg="del">
          <ac:chgData name="Tariq Gilani" userId="f95dad9b-1e6c-498c-b573-9242e9268dd4" providerId="ADAL" clId="{00AF22D3-3F5E-4BC0-ADA3-072C89EA7EB9}" dt="2022-04-16T13:58:52.561" v="2215" actId="478"/>
          <ac:spMkLst>
            <pc:docMk/>
            <pc:sldMk cId="4168112350" sldId="360"/>
            <ac:spMk id="2" creationId="{30FF54FD-7B21-441C-B3F8-423390CD83C0}"/>
          </ac:spMkLst>
        </pc:spChg>
        <pc:spChg chg="del">
          <ac:chgData name="Tariq Gilani" userId="f95dad9b-1e6c-498c-b573-9242e9268dd4" providerId="ADAL" clId="{00AF22D3-3F5E-4BC0-ADA3-072C89EA7EB9}" dt="2022-04-16T13:59:17.495" v="2216" actId="478"/>
          <ac:spMkLst>
            <pc:docMk/>
            <pc:sldMk cId="4168112350" sldId="360"/>
            <ac:spMk id="3" creationId="{89A36DDC-6BBE-4307-BC5B-184123BB24B1}"/>
          </ac:spMkLst>
        </pc:spChg>
        <pc:spChg chg="del">
          <ac:chgData name="Tariq Gilani" userId="f95dad9b-1e6c-498c-b573-9242e9268dd4" providerId="ADAL" clId="{00AF22D3-3F5E-4BC0-ADA3-072C89EA7EB9}" dt="2022-04-16T13:59:22.055" v="2217" actId="478"/>
          <ac:spMkLst>
            <pc:docMk/>
            <pc:sldMk cId="4168112350" sldId="360"/>
            <ac:spMk id="4" creationId="{DFC531DB-E572-4CA8-8ADB-760A52C02059}"/>
          </ac:spMkLst>
        </pc:spChg>
        <pc:spChg chg="add mod">
          <ac:chgData name="Tariq Gilani" userId="f95dad9b-1e6c-498c-b573-9242e9268dd4" providerId="ADAL" clId="{00AF22D3-3F5E-4BC0-ADA3-072C89EA7EB9}" dt="2022-04-16T13:59:53.069" v="2236" actId="113"/>
          <ac:spMkLst>
            <pc:docMk/>
            <pc:sldMk cId="4168112350" sldId="360"/>
            <ac:spMk id="5" creationId="{FB035B54-1718-4425-A7F2-51A5876C2AAD}"/>
          </ac:spMkLst>
        </pc:spChg>
        <pc:spChg chg="add mod">
          <ac:chgData name="Tariq Gilani" userId="f95dad9b-1e6c-498c-b573-9242e9268dd4" providerId="ADAL" clId="{00AF22D3-3F5E-4BC0-ADA3-072C89EA7EB9}" dt="2022-04-16T14:07:19.274" v="2550" actId="1076"/>
          <ac:spMkLst>
            <pc:docMk/>
            <pc:sldMk cId="4168112350" sldId="360"/>
            <ac:spMk id="6" creationId="{2B82E86F-A5DC-46B8-A5D6-E6FC2854D136}"/>
          </ac:spMkLst>
        </pc:spChg>
        <pc:spChg chg="add mod">
          <ac:chgData name="Tariq Gilani" userId="f95dad9b-1e6c-498c-b573-9242e9268dd4" providerId="ADAL" clId="{00AF22D3-3F5E-4BC0-ADA3-072C89EA7EB9}" dt="2022-04-16T14:21:11.695" v="2951" actId="1076"/>
          <ac:spMkLst>
            <pc:docMk/>
            <pc:sldMk cId="4168112350" sldId="360"/>
            <ac:spMk id="7" creationId="{47DC791F-C4CF-4D12-9034-C7556EBFE01F}"/>
          </ac:spMkLst>
        </pc:spChg>
        <pc:spChg chg="add mod">
          <ac:chgData name="Tariq Gilani" userId="f95dad9b-1e6c-498c-b573-9242e9268dd4" providerId="ADAL" clId="{00AF22D3-3F5E-4BC0-ADA3-072C89EA7EB9}" dt="2022-04-16T14:01:18.094" v="2285" actId="14100"/>
          <ac:spMkLst>
            <pc:docMk/>
            <pc:sldMk cId="4168112350" sldId="360"/>
            <ac:spMk id="8" creationId="{5B2EDA0B-C805-4D7D-A01A-2563C93A4AE2}"/>
          </ac:spMkLst>
        </pc:spChg>
        <pc:spChg chg="add mod">
          <ac:chgData name="Tariq Gilani" userId="f95dad9b-1e6c-498c-b573-9242e9268dd4" providerId="ADAL" clId="{00AF22D3-3F5E-4BC0-ADA3-072C89EA7EB9}" dt="2022-04-16T14:07:23.902" v="2551" actId="1076"/>
          <ac:spMkLst>
            <pc:docMk/>
            <pc:sldMk cId="4168112350" sldId="360"/>
            <ac:spMk id="9" creationId="{E281CFBE-E9F2-4ECF-88C7-650B73272970}"/>
          </ac:spMkLst>
        </pc:spChg>
        <pc:spChg chg="add mod">
          <ac:chgData name="Tariq Gilani" userId="f95dad9b-1e6c-498c-b573-9242e9268dd4" providerId="ADAL" clId="{00AF22D3-3F5E-4BC0-ADA3-072C89EA7EB9}" dt="2022-04-16T14:04:34.562" v="2466" actId="14100"/>
          <ac:spMkLst>
            <pc:docMk/>
            <pc:sldMk cId="4168112350" sldId="360"/>
            <ac:spMk id="10" creationId="{F6DC87BE-9403-4A22-A627-39B418C14935}"/>
          </ac:spMkLst>
        </pc:spChg>
        <pc:spChg chg="add mod">
          <ac:chgData name="Tariq Gilani" userId="f95dad9b-1e6c-498c-b573-9242e9268dd4" providerId="ADAL" clId="{00AF22D3-3F5E-4BC0-ADA3-072C89EA7EB9}" dt="2022-04-16T14:03:27.587" v="2364" actId="14100"/>
          <ac:spMkLst>
            <pc:docMk/>
            <pc:sldMk cId="4168112350" sldId="360"/>
            <ac:spMk id="11" creationId="{A9549D0B-F745-4FF5-BCD8-F6F45582A96F}"/>
          </ac:spMkLst>
        </pc:spChg>
        <pc:spChg chg="add mod">
          <ac:chgData name="Tariq Gilani" userId="f95dad9b-1e6c-498c-b573-9242e9268dd4" providerId="ADAL" clId="{00AF22D3-3F5E-4BC0-ADA3-072C89EA7EB9}" dt="2022-04-16T14:09:56.104" v="2644" actId="2710"/>
          <ac:spMkLst>
            <pc:docMk/>
            <pc:sldMk cId="4168112350" sldId="360"/>
            <ac:spMk id="12" creationId="{C3049A35-35DB-486B-886D-DC84118011D2}"/>
          </ac:spMkLst>
        </pc:spChg>
        <pc:spChg chg="add mod">
          <ac:chgData name="Tariq Gilani" userId="f95dad9b-1e6c-498c-b573-9242e9268dd4" providerId="ADAL" clId="{00AF22D3-3F5E-4BC0-ADA3-072C89EA7EB9}" dt="2022-04-16T14:09:49.890" v="2643" actId="2710"/>
          <ac:spMkLst>
            <pc:docMk/>
            <pc:sldMk cId="4168112350" sldId="360"/>
            <ac:spMk id="13" creationId="{87CC7074-6C59-4EDE-8BBA-1C7AA33454E5}"/>
          </ac:spMkLst>
        </pc:spChg>
        <pc:spChg chg="add mod">
          <ac:chgData name="Tariq Gilani" userId="f95dad9b-1e6c-498c-b573-9242e9268dd4" providerId="ADAL" clId="{00AF22D3-3F5E-4BC0-ADA3-072C89EA7EB9}" dt="2022-04-16T14:20:01.262" v="2922" actId="1076"/>
          <ac:spMkLst>
            <pc:docMk/>
            <pc:sldMk cId="4168112350" sldId="360"/>
            <ac:spMk id="14" creationId="{AD42DCE9-39D6-42EE-9E88-AD0D2AA5134E}"/>
          </ac:spMkLst>
        </pc:spChg>
        <pc:spChg chg="add mod">
          <ac:chgData name="Tariq Gilani" userId="f95dad9b-1e6c-498c-b573-9242e9268dd4" providerId="ADAL" clId="{00AF22D3-3F5E-4BC0-ADA3-072C89EA7EB9}" dt="2022-04-16T14:13:04.851" v="2746" actId="20577"/>
          <ac:spMkLst>
            <pc:docMk/>
            <pc:sldMk cId="4168112350" sldId="360"/>
            <ac:spMk id="15" creationId="{2B3CAEF3-D3B0-497B-8218-03CF33F62828}"/>
          </ac:spMkLst>
        </pc:spChg>
        <pc:spChg chg="add mod">
          <ac:chgData name="Tariq Gilani" userId="f95dad9b-1e6c-498c-b573-9242e9268dd4" providerId="ADAL" clId="{00AF22D3-3F5E-4BC0-ADA3-072C89EA7EB9}" dt="2022-04-16T14:13:17.356" v="2757" actId="1076"/>
          <ac:spMkLst>
            <pc:docMk/>
            <pc:sldMk cId="4168112350" sldId="360"/>
            <ac:spMk id="16" creationId="{34822A9E-A530-4AB0-ACEC-3905F0BE9EC5}"/>
          </ac:spMkLst>
        </pc:spChg>
        <pc:spChg chg="add mod">
          <ac:chgData name="Tariq Gilani" userId="f95dad9b-1e6c-498c-b573-9242e9268dd4" providerId="ADAL" clId="{00AF22D3-3F5E-4BC0-ADA3-072C89EA7EB9}" dt="2022-04-16T14:13:51.026" v="2776" actId="20577"/>
          <ac:spMkLst>
            <pc:docMk/>
            <pc:sldMk cId="4168112350" sldId="360"/>
            <ac:spMk id="17" creationId="{3CCCA060-10A7-45E9-9B52-4515E83BB115}"/>
          </ac:spMkLst>
        </pc:spChg>
        <pc:spChg chg="add mod">
          <ac:chgData name="Tariq Gilani" userId="f95dad9b-1e6c-498c-b573-9242e9268dd4" providerId="ADAL" clId="{00AF22D3-3F5E-4BC0-ADA3-072C89EA7EB9}" dt="2022-04-16T14:14:38.598" v="2797" actId="20577"/>
          <ac:spMkLst>
            <pc:docMk/>
            <pc:sldMk cId="4168112350" sldId="360"/>
            <ac:spMk id="18" creationId="{F4BF13D8-9DF7-47D5-AFB2-79094EF3F2CC}"/>
          </ac:spMkLst>
        </pc:spChg>
        <pc:spChg chg="add mod">
          <ac:chgData name="Tariq Gilani" userId="f95dad9b-1e6c-498c-b573-9242e9268dd4" providerId="ADAL" clId="{00AF22D3-3F5E-4BC0-ADA3-072C89EA7EB9}" dt="2022-04-16T14:15:32.821" v="2818" actId="2710"/>
          <ac:spMkLst>
            <pc:docMk/>
            <pc:sldMk cId="4168112350" sldId="360"/>
            <ac:spMk id="19" creationId="{03D14511-BCC4-4B5A-ACF9-B5C55BB54AF6}"/>
          </ac:spMkLst>
        </pc:spChg>
        <pc:spChg chg="add mod">
          <ac:chgData name="Tariq Gilani" userId="f95dad9b-1e6c-498c-b573-9242e9268dd4" providerId="ADAL" clId="{00AF22D3-3F5E-4BC0-ADA3-072C89EA7EB9}" dt="2022-04-16T14:20:34.451" v="2950" actId="1076"/>
          <ac:spMkLst>
            <pc:docMk/>
            <pc:sldMk cId="4168112350" sldId="360"/>
            <ac:spMk id="20" creationId="{1F2C3A15-DFD8-4664-AEBF-484F2911F167}"/>
          </ac:spMkLst>
        </pc:spChg>
        <pc:spChg chg="add mod">
          <ac:chgData name="Tariq Gilani" userId="f95dad9b-1e6c-498c-b573-9242e9268dd4" providerId="ADAL" clId="{00AF22D3-3F5E-4BC0-ADA3-072C89EA7EB9}" dt="2022-04-16T14:20:07.401" v="2925" actId="1076"/>
          <ac:spMkLst>
            <pc:docMk/>
            <pc:sldMk cId="4168112350" sldId="360"/>
            <ac:spMk id="21" creationId="{7F878DE1-81D3-43D7-8CF3-2A5AEC578691}"/>
          </ac:spMkLst>
        </pc:spChg>
        <pc:spChg chg="add mod">
          <ac:chgData name="Tariq Gilani" userId="f95dad9b-1e6c-498c-b573-9242e9268dd4" providerId="ADAL" clId="{00AF22D3-3F5E-4BC0-ADA3-072C89EA7EB9}" dt="2022-04-16T14:23:58.036" v="3011" actId="207"/>
          <ac:spMkLst>
            <pc:docMk/>
            <pc:sldMk cId="4168112350" sldId="360"/>
            <ac:spMk id="22" creationId="{2DF25F8C-C5A7-4D5F-B006-FFFFF26D94E4}"/>
          </ac:spMkLst>
        </pc:spChg>
      </pc:sldChg>
      <pc:sldChg chg="addSp delSp modSp new del mod">
        <pc:chgData name="Tariq Gilani" userId="f95dad9b-1e6c-498c-b573-9242e9268dd4" providerId="ADAL" clId="{00AF22D3-3F5E-4BC0-ADA3-072C89EA7EB9}" dt="2022-04-19T19:20:13.928" v="3196" actId="47"/>
        <pc:sldMkLst>
          <pc:docMk/>
          <pc:sldMk cId="976135836" sldId="361"/>
        </pc:sldMkLst>
        <pc:spChg chg="del">
          <ac:chgData name="Tariq Gilani" userId="f95dad9b-1e6c-498c-b573-9242e9268dd4" providerId="ADAL" clId="{00AF22D3-3F5E-4BC0-ADA3-072C89EA7EB9}" dt="2022-04-16T14:17:12.213" v="2823" actId="478"/>
          <ac:spMkLst>
            <pc:docMk/>
            <pc:sldMk cId="976135836" sldId="361"/>
            <ac:spMk id="2" creationId="{A12F1BAB-93D1-4231-A0A2-FE4F95D16D23}"/>
          </ac:spMkLst>
        </pc:spChg>
        <pc:spChg chg="del">
          <ac:chgData name="Tariq Gilani" userId="f95dad9b-1e6c-498c-b573-9242e9268dd4" providerId="ADAL" clId="{00AF22D3-3F5E-4BC0-ADA3-072C89EA7EB9}" dt="2022-04-16T14:17:15.748" v="2824" actId="478"/>
          <ac:spMkLst>
            <pc:docMk/>
            <pc:sldMk cId="976135836" sldId="361"/>
            <ac:spMk id="3" creationId="{E3F3C4E1-5A0F-4D48-85E9-52CCB32D6BF1}"/>
          </ac:spMkLst>
        </pc:spChg>
        <pc:spChg chg="del">
          <ac:chgData name="Tariq Gilani" userId="f95dad9b-1e6c-498c-b573-9242e9268dd4" providerId="ADAL" clId="{00AF22D3-3F5E-4BC0-ADA3-072C89EA7EB9}" dt="2022-04-16T14:17:21.173" v="2825" actId="478"/>
          <ac:spMkLst>
            <pc:docMk/>
            <pc:sldMk cId="976135836" sldId="361"/>
            <ac:spMk id="4" creationId="{6D3713AF-6B46-4964-AF3C-D1A14A66CDDA}"/>
          </ac:spMkLst>
        </pc:spChg>
        <pc:spChg chg="add mod">
          <ac:chgData name="Tariq Gilani" userId="f95dad9b-1e6c-498c-b573-9242e9268dd4" providerId="ADAL" clId="{00AF22D3-3F5E-4BC0-ADA3-072C89EA7EB9}" dt="2022-04-16T14:23:44.799" v="3010" actId="207"/>
          <ac:spMkLst>
            <pc:docMk/>
            <pc:sldMk cId="976135836" sldId="361"/>
            <ac:spMk id="5" creationId="{F459AF76-E5B6-4ED4-B711-BB2471335A69}"/>
          </ac:spMkLst>
        </pc:spChg>
      </pc:sldChg>
      <pc:sldChg chg="addSp delSp modSp new del mod">
        <pc:chgData name="Tariq Gilani" userId="f95dad9b-1e6c-498c-b573-9242e9268dd4" providerId="ADAL" clId="{00AF22D3-3F5E-4BC0-ADA3-072C89EA7EB9}" dt="2022-04-19T19:20:14.949" v="3197" actId="47"/>
        <pc:sldMkLst>
          <pc:docMk/>
          <pc:sldMk cId="447288273" sldId="362"/>
        </pc:sldMkLst>
        <pc:spChg chg="del">
          <ac:chgData name="Tariq Gilani" userId="f95dad9b-1e6c-498c-b573-9242e9268dd4" providerId="ADAL" clId="{00AF22D3-3F5E-4BC0-ADA3-072C89EA7EB9}" dt="2022-04-16T14:22:44.335" v="2977" actId="478"/>
          <ac:spMkLst>
            <pc:docMk/>
            <pc:sldMk cId="447288273" sldId="362"/>
            <ac:spMk id="2" creationId="{810404EE-ECCE-49BE-99D4-C6DEDE56F697}"/>
          </ac:spMkLst>
        </pc:spChg>
        <pc:spChg chg="del">
          <ac:chgData name="Tariq Gilani" userId="f95dad9b-1e6c-498c-b573-9242e9268dd4" providerId="ADAL" clId="{00AF22D3-3F5E-4BC0-ADA3-072C89EA7EB9}" dt="2022-04-16T14:22:47.585" v="2978" actId="478"/>
          <ac:spMkLst>
            <pc:docMk/>
            <pc:sldMk cId="447288273" sldId="362"/>
            <ac:spMk id="3" creationId="{BEE05DA8-9DE1-4EBB-8791-457838FBA408}"/>
          </ac:spMkLst>
        </pc:spChg>
        <pc:spChg chg="del">
          <ac:chgData name="Tariq Gilani" userId="f95dad9b-1e6c-498c-b573-9242e9268dd4" providerId="ADAL" clId="{00AF22D3-3F5E-4BC0-ADA3-072C89EA7EB9}" dt="2022-04-16T14:22:51.891" v="2979" actId="478"/>
          <ac:spMkLst>
            <pc:docMk/>
            <pc:sldMk cId="447288273" sldId="362"/>
            <ac:spMk id="4" creationId="{903DC347-9516-4D74-941E-1CB98ACD0B1C}"/>
          </ac:spMkLst>
        </pc:spChg>
        <pc:spChg chg="add mod">
          <ac:chgData name="Tariq Gilani" userId="f95dad9b-1e6c-498c-b573-9242e9268dd4" providerId="ADAL" clId="{00AF22D3-3F5E-4BC0-ADA3-072C89EA7EB9}" dt="2022-04-16T14:23:32.318" v="3006" actId="122"/>
          <ac:spMkLst>
            <pc:docMk/>
            <pc:sldMk cId="447288273" sldId="362"/>
            <ac:spMk id="5" creationId="{020ACA23-2E16-40BC-9A70-7BFE9E57E7F8}"/>
          </ac:spMkLst>
        </pc:spChg>
      </pc:sldChg>
      <pc:sldChg chg="addSp delSp modSp new del mod">
        <pc:chgData name="Tariq Gilani" userId="f95dad9b-1e6c-498c-b573-9242e9268dd4" providerId="ADAL" clId="{00AF22D3-3F5E-4BC0-ADA3-072C89EA7EB9}" dt="2022-04-19T19:20:15.878" v="3198" actId="47"/>
        <pc:sldMkLst>
          <pc:docMk/>
          <pc:sldMk cId="328848260" sldId="363"/>
        </pc:sldMkLst>
        <pc:spChg chg="del">
          <ac:chgData name="Tariq Gilani" userId="f95dad9b-1e6c-498c-b573-9242e9268dd4" providerId="ADAL" clId="{00AF22D3-3F5E-4BC0-ADA3-072C89EA7EB9}" dt="2022-04-16T14:24:33.812" v="3013" actId="478"/>
          <ac:spMkLst>
            <pc:docMk/>
            <pc:sldMk cId="328848260" sldId="363"/>
            <ac:spMk id="2" creationId="{06466850-B669-41EA-89BB-8E1B31DD6A54}"/>
          </ac:spMkLst>
        </pc:spChg>
        <pc:spChg chg="del">
          <ac:chgData name="Tariq Gilani" userId="f95dad9b-1e6c-498c-b573-9242e9268dd4" providerId="ADAL" clId="{00AF22D3-3F5E-4BC0-ADA3-072C89EA7EB9}" dt="2022-04-16T14:24:36.829" v="3014" actId="478"/>
          <ac:spMkLst>
            <pc:docMk/>
            <pc:sldMk cId="328848260" sldId="363"/>
            <ac:spMk id="3" creationId="{93282E95-B799-45A0-BA28-E342A1CF6629}"/>
          </ac:spMkLst>
        </pc:spChg>
        <pc:spChg chg="del">
          <ac:chgData name="Tariq Gilani" userId="f95dad9b-1e6c-498c-b573-9242e9268dd4" providerId="ADAL" clId="{00AF22D3-3F5E-4BC0-ADA3-072C89EA7EB9}" dt="2022-04-16T14:24:54.797" v="3015" actId="478"/>
          <ac:spMkLst>
            <pc:docMk/>
            <pc:sldMk cId="328848260" sldId="363"/>
            <ac:spMk id="4" creationId="{C16B78B1-C35D-420E-B7D8-66736EDC7D33}"/>
          </ac:spMkLst>
        </pc:spChg>
        <pc:spChg chg="add mod">
          <ac:chgData name="Tariq Gilani" userId="f95dad9b-1e6c-498c-b573-9242e9268dd4" providerId="ADAL" clId="{00AF22D3-3F5E-4BC0-ADA3-072C89EA7EB9}" dt="2022-04-16T14:25:46.620" v="3045" actId="207"/>
          <ac:spMkLst>
            <pc:docMk/>
            <pc:sldMk cId="328848260" sldId="363"/>
            <ac:spMk id="5" creationId="{BF372513-AA1F-4AE6-8932-FFF59F7EAE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12" Type="http://schemas.openxmlformats.org/officeDocument/2006/relationships/image" Target="../media/image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88.png"/><Relationship Id="rId7" Type="http://schemas.openxmlformats.org/officeDocument/2006/relationships/image" Target="../media/image34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61.png"/><Relationship Id="rId7" Type="http://schemas.openxmlformats.org/officeDocument/2006/relationships/image" Target="../media/image621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1.png"/><Relationship Id="rId5" Type="http://schemas.openxmlformats.org/officeDocument/2006/relationships/image" Target="../media/image601.png"/><Relationship Id="rId4" Type="http://schemas.openxmlformats.org/officeDocument/2006/relationships/image" Target="../media/image581.png"/><Relationship Id="rId9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1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" Type="http://schemas.openxmlformats.org/officeDocument/2006/relationships/oleObject" Target="../embeddings/oleObject6.bin"/><Relationship Id="rId16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2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15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0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0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3" Type="http://schemas.openxmlformats.org/officeDocument/2006/relationships/image" Target="../media/image610.png"/><Relationship Id="rId7" Type="http://schemas.openxmlformats.org/officeDocument/2006/relationships/image" Target="../media/image37.png"/><Relationship Id="rId12" Type="http://schemas.openxmlformats.org/officeDocument/2006/relationships/image" Target="../media/image700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0.png"/><Relationship Id="rId11" Type="http://schemas.openxmlformats.org/officeDocument/2006/relationships/image" Target="../media/image690.png"/><Relationship Id="rId5" Type="http://schemas.openxmlformats.org/officeDocument/2006/relationships/image" Target="../media/image630.png"/><Relationship Id="rId10" Type="http://schemas.openxmlformats.org/officeDocument/2006/relationships/image" Target="../media/image680.png"/><Relationship Id="rId4" Type="http://schemas.openxmlformats.org/officeDocument/2006/relationships/image" Target="../media/image620.png"/><Relationship Id="rId9" Type="http://schemas.openxmlformats.org/officeDocument/2006/relationships/image" Target="../media/image67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720.png"/><Relationship Id="rId7" Type="http://schemas.openxmlformats.org/officeDocument/2006/relationships/image" Target="../media/image370.png"/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0.png"/><Relationship Id="rId5" Type="http://schemas.openxmlformats.org/officeDocument/2006/relationships/image" Target="../media/image740.png"/><Relationship Id="rId4" Type="http://schemas.openxmlformats.org/officeDocument/2006/relationships/image" Target="../media/image7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9D17D66-18CA-4C68-9DF4-6F331231F6CF}"/>
              </a:ext>
            </a:extLst>
          </p:cNvPr>
          <p:cNvSpPr txBox="1"/>
          <p:nvPr/>
        </p:nvSpPr>
        <p:spPr>
          <a:xfrm>
            <a:off x="1066800" y="3048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Helmholtz Free Energy, </a:t>
            </a:r>
            <a:r>
              <a:rPr lang="en-US" b="1" i="1" dirty="0"/>
              <a:t>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5EDED8-29BC-49B5-B6B7-7D28C2803E3B}"/>
              </a:ext>
            </a:extLst>
          </p:cNvPr>
          <p:cNvSpPr txBox="1"/>
          <p:nvPr/>
        </p:nvSpPr>
        <p:spPr>
          <a:xfrm>
            <a:off x="1143000" y="766465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Boltzmann statistic is applicable where the system is in good thermal contact with the environment</a:t>
            </a:r>
          </a:p>
          <a:p>
            <a:r>
              <a:rPr lang="en-US" sz="1800" dirty="0">
                <a:highlight>
                  <a:srgbClr val="00FF00"/>
                </a:highlight>
              </a:rPr>
              <a:t>(</a:t>
            </a:r>
            <a:r>
              <a:rPr lang="en-US" sz="1800" i="1" dirty="0">
                <a:highlight>
                  <a:srgbClr val="00FF00"/>
                </a:highlight>
              </a:rPr>
              <a:t>T</a:t>
            </a:r>
            <a:r>
              <a:rPr lang="en-US" sz="1800" dirty="0">
                <a:highlight>
                  <a:srgbClr val="00FF00"/>
                </a:highlight>
              </a:rPr>
              <a:t> is fixed and we kept </a:t>
            </a:r>
            <a:r>
              <a:rPr lang="en-US" sz="1800" i="1" dirty="0">
                <a:highlight>
                  <a:srgbClr val="00FF00"/>
                </a:highlight>
              </a:rPr>
              <a:t>N</a:t>
            </a:r>
            <a:r>
              <a:rPr lang="en-US" sz="1800" dirty="0">
                <a:highlight>
                  <a:srgbClr val="00FF00"/>
                </a:highlight>
              </a:rPr>
              <a:t> as constant, and ignore any changes in </a:t>
            </a:r>
            <a:r>
              <a:rPr lang="en-US" sz="1800" i="1" dirty="0">
                <a:highlight>
                  <a:srgbClr val="00FF00"/>
                </a:highlight>
              </a:rPr>
              <a:t>V </a:t>
            </a:r>
            <a:r>
              <a:rPr lang="en-US" sz="1800" dirty="0">
                <a:highlight>
                  <a:srgbClr val="00FF00"/>
                </a:highlight>
              </a:rPr>
              <a:t>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2D8CE2-3500-412F-BE7A-A6F57A78E295}"/>
              </a:ext>
            </a:extLst>
          </p:cNvPr>
          <p:cNvSpPr txBox="1"/>
          <p:nvPr/>
        </p:nvSpPr>
        <p:spPr>
          <a:xfrm>
            <a:off x="6248400" y="1689795"/>
            <a:ext cx="2286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dirty="0"/>
              <a:t>Canonical Ensemble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B0A243-1FA7-4BEE-8AFD-1B7349240F43}"/>
                  </a:ext>
                </a:extLst>
              </p:cNvPr>
              <p:cNvSpPr txBox="1"/>
              <p:nvPr/>
            </p:nvSpPr>
            <p:spPr>
              <a:xfrm>
                <a:off x="838200" y="2293181"/>
                <a:ext cx="289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know,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B0A243-1FA7-4BEE-8AFD-1B7349240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93181"/>
                <a:ext cx="2895600" cy="369332"/>
              </a:xfrm>
              <a:prstGeom prst="rect">
                <a:avLst/>
              </a:prstGeom>
              <a:blipFill>
                <a:blip r:embed="rId2"/>
                <a:stretch>
                  <a:fillRect l="-189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FD41E8D-EBF5-415A-BF5D-0CD5065A81AE}"/>
              </a:ext>
            </a:extLst>
          </p:cNvPr>
          <p:cNvSpPr txBox="1"/>
          <p:nvPr/>
        </p:nvSpPr>
        <p:spPr>
          <a:xfrm>
            <a:off x="762000" y="1861463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this situation,</a:t>
            </a:r>
            <a:r>
              <a:rPr lang="en-US" sz="1800" i="1" dirty="0"/>
              <a:t> F</a:t>
            </a:r>
            <a:r>
              <a:rPr lang="en-US" sz="1800" dirty="0"/>
              <a:t> is natural thermodynamic potential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9612DC-43BA-4E24-AC02-BE60ECC9D777}"/>
                  </a:ext>
                </a:extLst>
              </p:cNvPr>
              <p:cNvSpPr txBox="1"/>
              <p:nvPr/>
            </p:nvSpPr>
            <p:spPr>
              <a:xfrm>
                <a:off x="3581400" y="2293299"/>
                <a:ext cx="289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⇒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𝑆𝑑𝑇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9612DC-43BA-4E24-AC02-BE60ECC9D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93299"/>
                <a:ext cx="2895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4F6A73-168C-4325-AFF1-97BFE43EB1C8}"/>
                  </a:ext>
                </a:extLst>
              </p:cNvPr>
              <p:cNvSpPr txBox="1"/>
              <p:nvPr/>
            </p:nvSpPr>
            <p:spPr>
              <a:xfrm>
                <a:off x="1047135" y="2712019"/>
                <a:ext cx="472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⇒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𝑃𝑑𝑉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𝑆𝑑𝑇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4F6A73-168C-4325-AFF1-97BFE43EB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135" y="2712019"/>
                <a:ext cx="4724400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76C08D-4A92-444D-9602-5C9CADC3BAA5}"/>
                  </a:ext>
                </a:extLst>
              </p:cNvPr>
              <p:cNvSpPr txBox="1"/>
              <p:nvPr/>
            </p:nvSpPr>
            <p:spPr>
              <a:xfrm>
                <a:off x="1371600" y="3141127"/>
                <a:ext cx="2971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𝑆𝑑𝑇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76C08D-4A92-444D-9602-5C9CADC3B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141127"/>
                <a:ext cx="2971800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ED148A-1D1F-4117-9EB7-1744ABC2D69D}"/>
                  </a:ext>
                </a:extLst>
              </p:cNvPr>
              <p:cNvSpPr txBox="1"/>
              <p:nvPr/>
            </p:nvSpPr>
            <p:spPr>
              <a:xfrm>
                <a:off x="1047135" y="3681571"/>
                <a:ext cx="1828800" cy="77348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ED148A-1D1F-4117-9EB7-1744ABC2D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135" y="3681571"/>
                <a:ext cx="1828800" cy="773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A0D2795-ECCB-47A5-880C-C6C07A7E4753}"/>
                  </a:ext>
                </a:extLst>
              </p:cNvPr>
              <p:cNvSpPr txBox="1"/>
              <p:nvPr/>
            </p:nvSpPr>
            <p:spPr>
              <a:xfrm>
                <a:off x="3200400" y="3681572"/>
                <a:ext cx="1828800" cy="77348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A0D2795-ECCB-47A5-880C-C6C07A7E4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681572"/>
                <a:ext cx="1828800" cy="773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6C5C5F-D783-4CE7-944E-075376B945C9}"/>
                  </a:ext>
                </a:extLst>
              </p:cNvPr>
              <p:cNvSpPr txBox="1"/>
              <p:nvPr/>
            </p:nvSpPr>
            <p:spPr>
              <a:xfrm>
                <a:off x="5181600" y="3681571"/>
                <a:ext cx="1828800" cy="77348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6C5C5F-D783-4CE7-944E-075376B94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81571"/>
                <a:ext cx="1828800" cy="773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31175478-8752-4930-9245-54133D596082}"/>
              </a:ext>
            </a:extLst>
          </p:cNvPr>
          <p:cNvSpPr txBox="1"/>
          <p:nvPr/>
        </p:nvSpPr>
        <p:spPr>
          <a:xfrm>
            <a:off x="304800" y="462616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Here </a:t>
            </a:r>
            <a:r>
              <a:rPr lang="en-US" sz="1800" i="1" dirty="0"/>
              <a:t>U =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03556F0-F840-4D65-92F3-E4B1DEB09651}"/>
                  </a:ext>
                </a:extLst>
              </p:cNvPr>
              <p:cNvSpPr txBox="1"/>
              <p:nvPr/>
            </p:nvSpPr>
            <p:spPr>
              <a:xfrm>
                <a:off x="1676400" y="4593528"/>
                <a:ext cx="1905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⇒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ba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03556F0-F840-4D65-92F3-E4B1DEB09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593528"/>
                <a:ext cx="1905000" cy="401970"/>
              </a:xfrm>
              <a:prstGeom prst="rect">
                <a:avLst/>
              </a:prstGeom>
              <a:blipFill>
                <a:blip r:embed="rId9"/>
                <a:stretch>
                  <a:fillRect l="-2556" t="-1538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1B8E61E-FED5-4203-BA91-C19DA5084C8D}"/>
              </a:ext>
            </a:extLst>
          </p:cNvPr>
          <p:cNvSpPr txBox="1"/>
          <p:nvPr/>
        </p:nvSpPr>
        <p:spPr>
          <a:xfrm>
            <a:off x="3733800" y="459352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also know,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33115BD-C3AE-4D7A-A95C-EEF884DBDEBF}"/>
                  </a:ext>
                </a:extLst>
              </p:cNvPr>
              <p:cNvSpPr txBox="1"/>
              <p:nvPr/>
            </p:nvSpPr>
            <p:spPr>
              <a:xfrm>
                <a:off x="5334000" y="4540210"/>
                <a:ext cx="26289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𝜕𝛽</m:t>
                        </m:r>
                      </m:den>
                    </m:f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33115BD-C3AE-4D7A-A95C-EEF884DBD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540210"/>
                <a:ext cx="2628900" cy="533351"/>
              </a:xfrm>
              <a:prstGeom prst="rect">
                <a:avLst/>
              </a:prstGeom>
              <a:blipFill>
                <a:blip r:embed="rId10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CC477F5-5F51-4505-8886-6A3C31EB1D58}"/>
              </a:ext>
            </a:extLst>
          </p:cNvPr>
          <p:cNvSpPr txBox="1"/>
          <p:nvPr/>
        </p:nvSpPr>
        <p:spPr>
          <a:xfrm>
            <a:off x="495300" y="513397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5D5F978-40F5-4FCE-B80D-815A589BBB20}"/>
                  </a:ext>
                </a:extLst>
              </p:cNvPr>
              <p:cNvSpPr txBox="1"/>
              <p:nvPr/>
            </p:nvSpPr>
            <p:spPr>
              <a:xfrm>
                <a:off x="1580534" y="4962860"/>
                <a:ext cx="3296265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5D5F978-40F5-4FCE-B80D-815A589BB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534" y="4962860"/>
                <a:ext cx="3296265" cy="7734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E59C038-B80F-41C3-9564-B9306F3011CF}"/>
                  </a:ext>
                </a:extLst>
              </p:cNvPr>
              <p:cNvSpPr txBox="1"/>
              <p:nvPr/>
            </p:nvSpPr>
            <p:spPr>
              <a:xfrm>
                <a:off x="5334000" y="5176852"/>
                <a:ext cx="3048000" cy="958276"/>
              </a:xfrm>
              <a:prstGeom prst="rect">
                <a:avLst/>
              </a:prstGeom>
              <a:noFill/>
              <a:ln w="12700">
                <a:solidFill>
                  <a:schemeClr val="accent1">
                    <a:shade val="50000"/>
                  </a:schemeClr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have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r>
                  <a:rPr lang="en-US" sz="1800" b="0" dirty="0"/>
                  <a:t>     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E59C038-B80F-41C3-9564-B9306F301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176852"/>
                <a:ext cx="3048000" cy="958276"/>
              </a:xfrm>
              <a:prstGeom prst="rect">
                <a:avLst/>
              </a:prstGeom>
              <a:blipFill>
                <a:blip r:embed="rId12"/>
                <a:stretch>
                  <a:fillRect l="-1394"/>
                </a:stretch>
              </a:blipFill>
              <a:ln w="12700">
                <a:solidFill>
                  <a:schemeClr val="accent1">
                    <a:shade val="50000"/>
                  </a:schemeClr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64BAFB-0574-4D6C-8C1E-27044AE25BA2}"/>
                  </a:ext>
                </a:extLst>
              </p:cNvPr>
              <p:cNvSpPr txBox="1"/>
              <p:nvPr/>
            </p:nvSpPr>
            <p:spPr>
              <a:xfrm>
                <a:off x="2247900" y="5880700"/>
                <a:ext cx="2095500" cy="592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64BAFB-0574-4D6C-8C1E-27044AE25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900" y="5880700"/>
                <a:ext cx="2095500" cy="5925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rrow: Right 1">
            <a:extLst>
              <a:ext uri="{FF2B5EF4-FFF2-40B4-BE49-F238E27FC236}">
                <a16:creationId xmlns:a16="http://schemas.microsoft.com/office/drawing/2014/main" id="{216191F0-BB8A-49D3-B71A-73B742CF1B59}"/>
              </a:ext>
            </a:extLst>
          </p:cNvPr>
          <p:cNvSpPr/>
          <p:nvPr/>
        </p:nvSpPr>
        <p:spPr>
          <a:xfrm>
            <a:off x="1600200" y="6046562"/>
            <a:ext cx="381000" cy="1771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4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5925"/>
            <a:ext cx="41148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 err="1">
                <a:solidFill>
                  <a:schemeClr val="bg1"/>
                </a:solidFill>
              </a:rPr>
              <a:t>Microcanonical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  <a:sym typeface="Symbol" pitchFamily="18" charset="2"/>
              </a:rPr>
              <a:t> Canonical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249" name="Line 3"/>
          <p:cNvSpPr>
            <a:spLocks noChangeShapeType="1"/>
          </p:cNvSpPr>
          <p:nvPr/>
        </p:nvSpPr>
        <p:spPr bwMode="auto">
          <a:xfrm>
            <a:off x="4648200" y="1371599"/>
            <a:ext cx="86518" cy="466094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4"/>
          <p:cNvSpPr>
            <a:spLocks noChangeArrowheads="1"/>
          </p:cNvSpPr>
          <p:nvPr/>
        </p:nvSpPr>
        <p:spPr bwMode="auto">
          <a:xfrm>
            <a:off x="1178151" y="1371600"/>
            <a:ext cx="2661947" cy="36933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latin typeface="+mn-lt"/>
                <a:sym typeface="Symbol" pitchFamily="18" charset="2"/>
              </a:rPr>
              <a:t>microcanonical ensemble</a:t>
            </a:r>
          </a:p>
        </p:txBody>
      </p:sp>
      <p:sp>
        <p:nvSpPr>
          <p:cNvPr id="10251" name="Rectangle 5"/>
          <p:cNvSpPr>
            <a:spLocks noChangeArrowheads="1"/>
          </p:cNvSpPr>
          <p:nvPr/>
        </p:nvSpPr>
        <p:spPr bwMode="auto">
          <a:xfrm>
            <a:off x="5618163" y="1371600"/>
            <a:ext cx="2089033" cy="36933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latin typeface="+mn-lt"/>
                <a:sym typeface="Symbol" pitchFamily="18" charset="2"/>
              </a:rPr>
              <a:t>canonical ensemble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Object 6"/>
              <p:cNvSpPr txBox="1"/>
              <p:nvPr/>
            </p:nvSpPr>
            <p:spPr bwMode="auto">
              <a:xfrm>
                <a:off x="1295400" y="4752890"/>
                <a:ext cx="2270125" cy="452523"/>
              </a:xfrm>
              <a:prstGeom prst="rect">
                <a:avLst/>
              </a:prstGeom>
              <a:noFill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42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5400" y="4752890"/>
                <a:ext cx="2270125" cy="452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549104"/>
              </p:ext>
            </p:extLst>
          </p:nvPr>
        </p:nvGraphicFramePr>
        <p:xfrm>
          <a:off x="5705959" y="4720290"/>
          <a:ext cx="2406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60160" imgH="215640" progId="Equation.3">
                  <p:embed/>
                </p:oleObj>
              </mc:Choice>
              <mc:Fallback>
                <p:oleObj name="Equation" r:id="rId4" imgW="1460160" imgH="215640" progId="Equation.3">
                  <p:embed/>
                  <p:pic>
                    <p:nvPicPr>
                      <p:cNvPr id="102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959" y="4720290"/>
                        <a:ext cx="240665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12197"/>
              </p:ext>
            </p:extLst>
          </p:nvPr>
        </p:nvGraphicFramePr>
        <p:xfrm>
          <a:off x="744565" y="3732544"/>
          <a:ext cx="7191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400" imgH="393480" progId="Equation.3">
                  <p:embed/>
                </p:oleObj>
              </mc:Choice>
              <mc:Fallback>
                <p:oleObj name="Equation" r:id="rId6" imgW="482400" imgH="393480" progId="Equation.3">
                  <p:embed/>
                  <p:pic>
                    <p:nvPicPr>
                      <p:cNvPr id="102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65" y="3732544"/>
                        <a:ext cx="719138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664386"/>
              </p:ext>
            </p:extLst>
          </p:nvPr>
        </p:nvGraphicFramePr>
        <p:xfrm>
          <a:off x="5045869" y="3702533"/>
          <a:ext cx="11445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87320" imgH="444240" progId="Equation.3">
                  <p:embed/>
                </p:oleObj>
              </mc:Choice>
              <mc:Fallback>
                <p:oleObj name="Equation" r:id="rId8" imgW="787320" imgH="444240" progId="Equation.3">
                  <p:embed/>
                  <p:pic>
                    <p:nvPicPr>
                      <p:cNvPr id="102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869" y="3702533"/>
                        <a:ext cx="1144588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0"/>
          <p:cNvSpPr>
            <a:spLocks noChangeArrowheads="1"/>
          </p:cNvSpPr>
          <p:nvPr/>
        </p:nvSpPr>
        <p:spPr bwMode="auto">
          <a:xfrm>
            <a:off x="1833921" y="3668243"/>
            <a:ext cx="24332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itchFamily="18" charset="2"/>
              </a:rPr>
              <a:t>the probability of finding a system in one of the accessible states</a:t>
            </a:r>
            <a:endParaRPr lang="en-US" sz="1800" b="1" i="1" dirty="0">
              <a:latin typeface="+mn-lt"/>
              <a:sym typeface="Symbol" pitchFamily="18" charset="2"/>
            </a:endParaRPr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6735583" y="3598178"/>
            <a:ext cx="21232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itchFamily="18" charset="2"/>
              </a:rPr>
              <a:t>the probability of finding a system in one of these states</a:t>
            </a:r>
            <a:endParaRPr lang="en-US" sz="1800" b="1" i="1" dirty="0">
              <a:latin typeface="+mn-lt"/>
              <a:sym typeface="Symbol" pitchFamily="18" charset="2"/>
            </a:endParaRPr>
          </a:p>
        </p:txBody>
      </p:sp>
      <p:sp>
        <p:nvSpPr>
          <p:cNvPr id="10255" name="Rectangle 13"/>
          <p:cNvSpPr>
            <a:spLocks noChangeArrowheads="1"/>
          </p:cNvSpPr>
          <p:nvPr/>
        </p:nvSpPr>
        <p:spPr bwMode="auto">
          <a:xfrm>
            <a:off x="4494213" y="142607"/>
            <a:ext cx="4725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Our description of the microcanonical and canonical ensembles was based on counting the number of accessible microstates. Let’s compare these two cases:</a:t>
            </a:r>
          </a:p>
        </p:txBody>
      </p:sp>
      <p:sp>
        <p:nvSpPr>
          <p:cNvPr id="10256" name="Rectangle 14"/>
          <p:cNvSpPr>
            <a:spLocks noChangeArrowheads="1"/>
          </p:cNvSpPr>
          <p:nvPr/>
        </p:nvSpPr>
        <p:spPr bwMode="auto">
          <a:xfrm>
            <a:off x="609600" y="1752600"/>
            <a:ext cx="3810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For an isolated system, the multiplicity </a:t>
            </a:r>
            <a:r>
              <a:rPr lang="en-US" sz="1800" b="1" dirty="0">
                <a:latin typeface="+mn-lt"/>
                <a:sym typeface="Symbol" pitchFamily="18" charset="2"/>
              </a:rPr>
              <a:t></a:t>
            </a:r>
            <a:r>
              <a:rPr lang="en-US" sz="1800" dirty="0">
                <a:latin typeface="+mn-lt"/>
                <a:sym typeface="Symbol" pitchFamily="18" charset="2"/>
              </a:rPr>
              <a:t>  provides the number of accessible microstates. The constraint in calculating the states: </a:t>
            </a:r>
            <a:r>
              <a:rPr lang="en-US" sz="1800" b="1" i="1" dirty="0">
                <a:latin typeface="+mn-lt"/>
                <a:sym typeface="Symbol" pitchFamily="18" charset="2"/>
              </a:rPr>
              <a:t>U, V, N = const.</a:t>
            </a:r>
          </a:p>
          <a:p>
            <a:pPr algn="ctr"/>
            <a:r>
              <a:rPr lang="en-US" sz="1800" dirty="0">
                <a:latin typeface="+mn-lt"/>
              </a:rPr>
              <a:t>For a fixed </a:t>
            </a:r>
            <a:r>
              <a:rPr lang="en-US" sz="1800" b="1" i="1" dirty="0">
                <a:latin typeface="+mn-lt"/>
              </a:rPr>
              <a:t>U</a:t>
            </a:r>
            <a:r>
              <a:rPr lang="en-US" sz="1800" dirty="0">
                <a:latin typeface="+mn-lt"/>
              </a:rPr>
              <a:t>, the mean temperature </a:t>
            </a:r>
            <a:r>
              <a:rPr lang="en-US" sz="1800" b="1" i="1" dirty="0">
                <a:latin typeface="+mn-lt"/>
              </a:rPr>
              <a:t>T</a:t>
            </a:r>
            <a:r>
              <a:rPr lang="en-US" sz="1800" dirty="0">
                <a:latin typeface="+mn-lt"/>
              </a:rPr>
              <a:t> is specified, but </a:t>
            </a:r>
            <a:r>
              <a:rPr lang="en-US" sz="1800" b="1" i="1" dirty="0">
                <a:latin typeface="+mn-lt"/>
              </a:rPr>
              <a:t>T</a:t>
            </a:r>
            <a:r>
              <a:rPr lang="en-US" sz="1800" dirty="0">
                <a:latin typeface="+mn-lt"/>
              </a:rPr>
              <a:t>  can fluctuate.</a:t>
            </a:r>
          </a:p>
        </p:txBody>
      </p:sp>
      <p:sp>
        <p:nvSpPr>
          <p:cNvPr id="10257" name="Rectangle 15"/>
          <p:cNvSpPr>
            <a:spLocks noChangeArrowheads="1"/>
          </p:cNvSpPr>
          <p:nvPr/>
        </p:nvSpPr>
        <p:spPr bwMode="auto">
          <a:xfrm>
            <a:off x="4800600" y="1749425"/>
            <a:ext cx="403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For a system in thermal contact with reservoir, the partition function </a:t>
            </a:r>
            <a:r>
              <a:rPr lang="en-US" sz="1800" b="1" i="1" dirty="0">
                <a:latin typeface="+mn-lt"/>
                <a:sym typeface="Symbol" pitchFamily="18" charset="2"/>
              </a:rPr>
              <a:t>Z</a:t>
            </a:r>
            <a:r>
              <a:rPr lang="en-US" sz="1800" dirty="0">
                <a:latin typeface="+mn-lt"/>
                <a:sym typeface="Symbol" pitchFamily="18" charset="2"/>
              </a:rPr>
              <a:t>  provides the # of accessible microstates. The constraint: </a:t>
            </a:r>
            <a:r>
              <a:rPr lang="en-US" sz="1800" b="1" i="1" dirty="0">
                <a:latin typeface="+mn-lt"/>
                <a:sym typeface="Symbol" pitchFamily="18" charset="2"/>
              </a:rPr>
              <a:t>T, </a:t>
            </a:r>
            <a:r>
              <a:rPr lang="en-US" sz="1800" b="1" i="1" dirty="0">
                <a:highlight>
                  <a:srgbClr val="FFFF00"/>
                </a:highlight>
                <a:latin typeface="+mn-lt"/>
                <a:sym typeface="Symbol" pitchFamily="18" charset="2"/>
              </a:rPr>
              <a:t>V,</a:t>
            </a:r>
            <a:r>
              <a:rPr lang="en-US" sz="1800" b="1" i="1" dirty="0">
                <a:latin typeface="+mn-lt"/>
                <a:sym typeface="Symbol" pitchFamily="18" charset="2"/>
              </a:rPr>
              <a:t> N = const.</a:t>
            </a:r>
          </a:p>
          <a:p>
            <a:r>
              <a:rPr lang="en-US" sz="1800" dirty="0">
                <a:latin typeface="+mn-lt"/>
              </a:rPr>
              <a:t>For a fixed </a:t>
            </a:r>
            <a:r>
              <a:rPr lang="en-US" sz="1800" b="1" i="1" dirty="0">
                <a:latin typeface="+mn-lt"/>
              </a:rPr>
              <a:t>T</a:t>
            </a:r>
            <a:r>
              <a:rPr lang="en-US" sz="1800" dirty="0">
                <a:latin typeface="+mn-lt"/>
              </a:rPr>
              <a:t>, the mean energy </a:t>
            </a:r>
            <a:r>
              <a:rPr lang="en-US" sz="1800" b="1" i="1" dirty="0">
                <a:latin typeface="+mn-lt"/>
              </a:rPr>
              <a:t>U</a:t>
            </a:r>
            <a:r>
              <a:rPr lang="en-US" sz="1800" dirty="0">
                <a:latin typeface="+mn-lt"/>
              </a:rPr>
              <a:t>  is  specified, but </a:t>
            </a:r>
            <a:r>
              <a:rPr lang="en-US" sz="1800" b="1" i="1" dirty="0">
                <a:latin typeface="+mn-lt"/>
              </a:rPr>
              <a:t>U</a:t>
            </a:r>
            <a:r>
              <a:rPr lang="en-US" sz="1800" dirty="0">
                <a:latin typeface="+mn-lt"/>
              </a:rPr>
              <a:t>  can fluctuate</a:t>
            </a:r>
            <a:r>
              <a:rPr lang="en-US" sz="1600" dirty="0">
                <a:latin typeface="Arial" charset="0"/>
              </a:rPr>
              <a:t>.</a:t>
            </a:r>
          </a:p>
        </p:txBody>
      </p:sp>
      <p:sp>
        <p:nvSpPr>
          <p:cNvPr id="10258" name="Rectangle 17"/>
          <p:cNvSpPr>
            <a:spLocks noChangeArrowheads="1"/>
          </p:cNvSpPr>
          <p:nvPr/>
        </p:nvSpPr>
        <p:spPr bwMode="auto">
          <a:xfrm>
            <a:off x="810548" y="5423544"/>
            <a:ext cx="3647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in equilibrium, </a:t>
            </a:r>
            <a:r>
              <a:rPr lang="en-US" sz="1800" b="1" i="1" dirty="0">
                <a:latin typeface="+mn-lt"/>
              </a:rPr>
              <a:t>S</a:t>
            </a:r>
            <a:r>
              <a:rPr lang="en-US" sz="1800" dirty="0">
                <a:latin typeface="+mn-lt"/>
              </a:rPr>
              <a:t> reaches a maximum</a:t>
            </a:r>
          </a:p>
        </p:txBody>
      </p:sp>
      <p:sp>
        <p:nvSpPr>
          <p:cNvPr id="10259" name="Rectangle 18"/>
          <p:cNvSpPr>
            <a:spLocks noChangeArrowheads="1"/>
          </p:cNvSpPr>
          <p:nvPr/>
        </p:nvSpPr>
        <p:spPr bwMode="auto">
          <a:xfrm>
            <a:off x="5071077" y="5301734"/>
            <a:ext cx="36343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in equilibrium, </a:t>
            </a:r>
            <a:r>
              <a:rPr lang="en-US" sz="1800" b="1" i="1" dirty="0">
                <a:latin typeface="+mn-lt"/>
              </a:rPr>
              <a:t>F</a:t>
            </a:r>
            <a:r>
              <a:rPr lang="en-US" sz="1800" dirty="0">
                <a:latin typeface="+mn-lt"/>
              </a:rPr>
              <a:t> reaches a minimum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9525EF-954C-4AD3-97C9-19188D194CA8}"/>
              </a:ext>
            </a:extLst>
          </p:cNvPr>
          <p:cNvSpPr txBox="1"/>
          <p:nvPr/>
        </p:nvSpPr>
        <p:spPr>
          <a:xfrm>
            <a:off x="5071077" y="5867400"/>
            <a:ext cx="3920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ighlight>
                  <a:srgbClr val="FFFF00"/>
                </a:highlight>
              </a:rPr>
              <a:t>Infect, </a:t>
            </a:r>
            <a:r>
              <a:rPr lang="en-US" sz="1800" i="1" dirty="0">
                <a:highlight>
                  <a:srgbClr val="FFFF00"/>
                </a:highlight>
              </a:rPr>
              <a:t>V </a:t>
            </a:r>
            <a:r>
              <a:rPr lang="en-US" sz="1800" dirty="0">
                <a:highlight>
                  <a:srgbClr val="FFFF00"/>
                </a:highlight>
              </a:rPr>
              <a:t>is not fixed, </a:t>
            </a:r>
            <a:r>
              <a:rPr lang="en-US" sz="1800" i="1" dirty="0" err="1">
                <a:highlight>
                  <a:srgbClr val="FFFF00"/>
                </a:highlight>
              </a:rPr>
              <a:t>dV</a:t>
            </a:r>
            <a:r>
              <a:rPr lang="en-US" sz="1800" dirty="0">
                <a:highlight>
                  <a:srgbClr val="FFFF00"/>
                </a:highlight>
              </a:rPr>
              <a:t> is negligible</a:t>
            </a:r>
          </a:p>
          <a:p>
            <a:pPr algn="ctr"/>
            <a:r>
              <a:rPr lang="en-US" sz="1800" dirty="0">
                <a:highlight>
                  <a:srgbClr val="FFFF00"/>
                </a:highlight>
              </a:rPr>
              <a:t>But </a:t>
            </a:r>
            <a:r>
              <a:rPr lang="en-US" sz="1800" i="1" dirty="0">
                <a:highlight>
                  <a:srgbClr val="FFFF00"/>
                </a:highlight>
              </a:rPr>
              <a:t>P</a:t>
            </a:r>
            <a:r>
              <a:rPr lang="en-US" sz="1800" dirty="0">
                <a:highlight>
                  <a:srgbClr val="FFFF00"/>
                </a:highlight>
              </a:rPr>
              <a:t> is fixed</a:t>
            </a:r>
          </a:p>
        </p:txBody>
      </p:sp>
    </p:spTree>
    <p:extLst>
      <p:ext uri="{BB962C8B-B14F-4D97-AF65-F5344CB8AC3E}">
        <p14:creationId xmlns:p14="http://schemas.microsoft.com/office/powerpoint/2010/main" val="55834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52" grpId="0"/>
      <p:bldP spid="10253" grpId="0"/>
      <p:bldP spid="10256" grpId="0"/>
      <p:bldP spid="10257" grpId="0"/>
      <p:bldP spid="10258" grpId="0"/>
      <p:bldP spid="102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19">
                <a:extLst>
                  <a:ext uri="{FF2B5EF4-FFF2-40B4-BE49-F238E27FC236}">
                    <a16:creationId xmlns:a16="http://schemas.microsoft.com/office/drawing/2014/main" id="{275B4D59-04CB-47E4-9930-4C68F4D540C3}"/>
                  </a:ext>
                </a:extLst>
              </p:cNvPr>
              <p:cNvSpPr txBox="1"/>
              <p:nvPr/>
            </p:nvSpPr>
            <p:spPr bwMode="auto">
              <a:xfrm>
                <a:off x="1069667" y="3124200"/>
                <a:ext cx="6781800" cy="113347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Object 19">
                <a:extLst>
                  <a:ext uri="{FF2B5EF4-FFF2-40B4-BE49-F238E27FC236}">
                    <a16:creationId xmlns:a16="http://schemas.microsoft.com/office/drawing/2014/main" id="{275B4D59-04CB-47E4-9930-4C68F4D54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9667" y="3124200"/>
                <a:ext cx="6781800" cy="11334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20">
                <a:extLst>
                  <a:ext uri="{FF2B5EF4-FFF2-40B4-BE49-F238E27FC236}">
                    <a16:creationId xmlns:a16="http://schemas.microsoft.com/office/drawing/2014/main" id="{D0D2BF51-3B13-42E4-BB16-9599EB076713}"/>
                  </a:ext>
                </a:extLst>
              </p:cNvPr>
              <p:cNvSpPr txBox="1"/>
              <p:nvPr/>
            </p:nvSpPr>
            <p:spPr bwMode="auto">
              <a:xfrm>
                <a:off x="1069975" y="4718050"/>
                <a:ext cx="6702426" cy="9969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Object 20">
                <a:extLst>
                  <a:ext uri="{FF2B5EF4-FFF2-40B4-BE49-F238E27FC236}">
                    <a16:creationId xmlns:a16="http://schemas.microsoft.com/office/drawing/2014/main" id="{D0D2BF51-3B13-42E4-BB16-9599EB07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9975" y="4718050"/>
                <a:ext cx="6702426" cy="9969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2">
            <a:extLst>
              <a:ext uri="{FF2B5EF4-FFF2-40B4-BE49-F238E27FC236}">
                <a16:creationId xmlns:a16="http://schemas.microsoft.com/office/drawing/2014/main" id="{62CA6059-98F6-49D7-91AB-354F3010B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67" y="609600"/>
            <a:ext cx="7239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n-lt"/>
                <a:sym typeface="Symbol" pitchFamily="18" charset="2"/>
              </a:rPr>
              <a:t>For the canonical ensemble, the role of </a:t>
            </a:r>
            <a:r>
              <a:rPr lang="en-US" sz="2000" b="1" i="1" dirty="0">
                <a:latin typeface="+mn-lt"/>
                <a:sym typeface="Symbol" pitchFamily="18" charset="2"/>
              </a:rPr>
              <a:t>Z</a:t>
            </a:r>
            <a:r>
              <a:rPr lang="en-US" sz="2000" dirty="0">
                <a:latin typeface="+mn-lt"/>
                <a:sym typeface="Symbol" pitchFamily="18" charset="2"/>
              </a:rPr>
              <a:t> is similar to that of the multiplicity </a:t>
            </a:r>
            <a:r>
              <a:rPr lang="en-US" sz="2000" b="1" dirty="0">
                <a:latin typeface="+mn-lt"/>
                <a:sym typeface="Symbol" pitchFamily="18" charset="2"/>
              </a:rPr>
              <a:t></a:t>
            </a:r>
            <a:r>
              <a:rPr lang="en-US" sz="2000" dirty="0">
                <a:latin typeface="+mn-lt"/>
                <a:sym typeface="Symbol" pitchFamily="18" charset="2"/>
              </a:rPr>
              <a:t> for the </a:t>
            </a:r>
            <a:r>
              <a:rPr lang="en-US" sz="2000" dirty="0" err="1">
                <a:latin typeface="+mn-lt"/>
                <a:sym typeface="Symbol" pitchFamily="18" charset="2"/>
              </a:rPr>
              <a:t>microcanonical</a:t>
            </a:r>
            <a:r>
              <a:rPr lang="en-US" sz="2000" dirty="0">
                <a:latin typeface="+mn-lt"/>
                <a:sym typeface="Symbol" pitchFamily="18" charset="2"/>
              </a:rPr>
              <a:t> ensemble. This equation gives </a:t>
            </a:r>
            <a:r>
              <a:rPr lang="en-US" sz="2000" b="1" i="1" dirty="0">
                <a:latin typeface="+mn-lt"/>
                <a:sym typeface="Symbol" pitchFamily="18" charset="2"/>
              </a:rPr>
              <a:t>the fundamental relation between statistical mechanics and thermodynamics</a:t>
            </a:r>
            <a:r>
              <a:rPr lang="en-US" sz="2000" dirty="0">
                <a:latin typeface="+mn-lt"/>
                <a:sym typeface="Symbol" pitchFamily="18" charset="2"/>
              </a:rPr>
              <a:t> for given values of </a:t>
            </a:r>
            <a:r>
              <a:rPr lang="en-US" sz="2000" b="1" i="1" dirty="0">
                <a:latin typeface="+mn-lt"/>
                <a:sym typeface="Symbol" pitchFamily="18" charset="2"/>
              </a:rPr>
              <a:t>T, V, </a:t>
            </a:r>
            <a:r>
              <a:rPr lang="en-US" sz="2000" dirty="0">
                <a:latin typeface="+mn-lt"/>
                <a:sym typeface="Symbol" pitchFamily="18" charset="2"/>
              </a:rPr>
              <a:t>and </a:t>
            </a:r>
            <a:r>
              <a:rPr lang="en-US" sz="2000" b="1" i="1" dirty="0">
                <a:latin typeface="+mn-lt"/>
                <a:sym typeface="Symbol" pitchFamily="18" charset="2"/>
              </a:rPr>
              <a:t>N</a:t>
            </a:r>
            <a:r>
              <a:rPr lang="en-US" sz="2000" dirty="0">
                <a:latin typeface="+mn-lt"/>
                <a:sym typeface="Symbol" pitchFamily="18" charset="2"/>
              </a:rPr>
              <a:t>; just as  </a:t>
            </a:r>
            <a:r>
              <a:rPr lang="en-US" sz="2000" b="1" i="1" dirty="0">
                <a:latin typeface="+mn-lt"/>
                <a:sym typeface="Symbol" pitchFamily="18" charset="2"/>
              </a:rPr>
              <a:t>S </a:t>
            </a:r>
            <a:r>
              <a:rPr lang="en-US" sz="2000" b="1" dirty="0">
                <a:latin typeface="+mn-lt"/>
                <a:sym typeface="Symbol" pitchFamily="18" charset="2"/>
              </a:rPr>
              <a:t>= </a:t>
            </a:r>
            <a:r>
              <a:rPr lang="en-US" sz="2000" b="1" i="1" dirty="0" err="1">
                <a:latin typeface="+mn-lt"/>
                <a:sym typeface="Symbol" pitchFamily="18" charset="2"/>
              </a:rPr>
              <a:t>k</a:t>
            </a:r>
            <a:r>
              <a:rPr lang="en-US" sz="2000" b="1" baseline="-25000" dirty="0" err="1">
                <a:latin typeface="+mn-lt"/>
                <a:sym typeface="Symbol" pitchFamily="18" charset="2"/>
              </a:rPr>
              <a:t>B</a:t>
            </a:r>
            <a:r>
              <a:rPr lang="en-US" sz="2000" b="1" baseline="-25000" dirty="0">
                <a:latin typeface="+mn-lt"/>
                <a:sym typeface="Symbol" pitchFamily="18" charset="2"/>
              </a:rPr>
              <a:t> </a:t>
            </a:r>
            <a:r>
              <a:rPr lang="en-US" sz="2000" b="1" dirty="0" err="1">
                <a:latin typeface="+mn-lt"/>
                <a:sym typeface="Symbol" pitchFamily="18" charset="2"/>
              </a:rPr>
              <a:t>ln</a:t>
            </a:r>
            <a:r>
              <a:rPr lang="en-US" sz="2000" b="1" dirty="0">
                <a:latin typeface="+mn-lt"/>
                <a:sym typeface="Symbol" pitchFamily="18" charset="2"/>
              </a:rPr>
              <a:t> </a:t>
            </a:r>
            <a:r>
              <a:rPr lang="en-US" sz="2000" dirty="0">
                <a:latin typeface="+mn-lt"/>
                <a:sym typeface="Symbol" pitchFamily="18" charset="2"/>
              </a:rPr>
              <a:t> gives the fundamental relation between statistical mechanics and thermodynamics for given values of </a:t>
            </a:r>
            <a:r>
              <a:rPr lang="en-US" sz="2000" b="1" i="1" dirty="0">
                <a:latin typeface="+mn-lt"/>
                <a:sym typeface="Symbol" pitchFamily="18" charset="2"/>
              </a:rPr>
              <a:t>U, V, </a:t>
            </a:r>
            <a:r>
              <a:rPr lang="en-US" sz="2000" dirty="0">
                <a:latin typeface="+mn-lt"/>
                <a:sym typeface="Symbol" pitchFamily="18" charset="2"/>
              </a:rPr>
              <a:t>and </a:t>
            </a:r>
            <a:r>
              <a:rPr lang="en-US" sz="2000" b="1" i="1" dirty="0">
                <a:latin typeface="+mn-lt"/>
                <a:sym typeface="Symbol" pitchFamily="18" charset="2"/>
              </a:rPr>
              <a:t>N. </a:t>
            </a:r>
          </a:p>
        </p:txBody>
      </p:sp>
    </p:spTree>
    <p:extLst>
      <p:ext uri="{BB962C8B-B14F-4D97-AF65-F5344CB8AC3E}">
        <p14:creationId xmlns:p14="http://schemas.microsoft.com/office/powerpoint/2010/main" val="1312463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83E0BE-BBDE-498A-AE2E-6CD4C9183EEF}"/>
              </a:ext>
            </a:extLst>
          </p:cNvPr>
          <p:cNvSpPr txBox="1"/>
          <p:nvPr/>
        </p:nvSpPr>
        <p:spPr>
          <a:xfrm>
            <a:off x="533400" y="20688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Problem 6.12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A3C3D4-C896-4861-BB4A-522C6332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07" y="3863671"/>
            <a:ext cx="8849908" cy="28374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F5F60D-6E39-402E-AE67-54462153FC48}"/>
              </a:ext>
            </a:extLst>
          </p:cNvPr>
          <p:cNvSpPr txBox="1"/>
          <p:nvPr/>
        </p:nvSpPr>
        <p:spPr>
          <a:xfrm>
            <a:off x="2347452" y="274001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Molecule of Cyanogen    </a:t>
            </a:r>
            <a:r>
              <a:rPr lang="en-US" sz="1800" i="1" dirty="0"/>
              <a:t>CN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F6A133-CFA7-4DF3-894D-968FFCB5C87F}"/>
                  </a:ext>
                </a:extLst>
              </p:cNvPr>
              <p:cNvSpPr txBox="1"/>
              <p:nvPr/>
            </p:nvSpPr>
            <p:spPr>
              <a:xfrm>
                <a:off x="762000" y="626109"/>
                <a:ext cx="541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1</a:t>
                </a:r>
                <a:r>
                  <a:rPr lang="en-US" sz="1800" baseline="30000" dirty="0"/>
                  <a:t>st</a:t>
                </a:r>
                <a:r>
                  <a:rPr lang="en-US" sz="1800" dirty="0"/>
                  <a:t> excited state (rotational) energy </a:t>
                </a:r>
                <a:r>
                  <a:rPr lang="en-US" sz="18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=4.7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eV</m:t>
                    </m:r>
                  </m:oMath>
                </a14:m>
                <a:r>
                  <a:rPr lang="en-US" sz="1800" dirty="0"/>
                  <a:t> </a:t>
                </a:r>
                <a:endParaRPr lang="en-US" sz="1800" i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F6A133-CFA7-4DF3-894D-968FFCB5C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26109"/>
                <a:ext cx="5410200" cy="369332"/>
              </a:xfrm>
              <a:prstGeom prst="rect">
                <a:avLst/>
              </a:prstGeom>
              <a:blipFill>
                <a:blip r:embed="rId3"/>
                <a:stretch>
                  <a:fillRect l="-90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21012FF-3DB4-44EA-A145-36650C3B0B94}"/>
              </a:ext>
            </a:extLst>
          </p:cNvPr>
          <p:cNvSpPr txBox="1"/>
          <p:nvPr/>
        </p:nvSpPr>
        <p:spPr>
          <a:xfrm>
            <a:off x="685800" y="1258473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32FE9D-A001-4E73-8C85-925B2F5F0AFC}"/>
              </a:ext>
            </a:extLst>
          </p:cNvPr>
          <p:cNvSpPr txBox="1"/>
          <p:nvPr/>
        </p:nvSpPr>
        <p:spPr>
          <a:xfrm>
            <a:off x="631722" y="1009020"/>
            <a:ext cx="782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Found in 1941 that for each 10 ground, 3 found in 1</a:t>
            </a:r>
            <a:r>
              <a:rPr lang="en-US" sz="1800" baseline="30000" dirty="0"/>
              <a:t>st</a:t>
            </a:r>
            <a:r>
              <a:rPr lang="en-US" sz="1800" dirty="0"/>
              <a:t> excited state.</a:t>
            </a:r>
          </a:p>
          <a:p>
            <a:r>
              <a:rPr lang="en-US" sz="1800" dirty="0"/>
              <a:t>It was suggested: </a:t>
            </a:r>
            <a:r>
              <a:rPr lang="en-US" sz="1800" i="1" dirty="0"/>
              <a:t>CN</a:t>
            </a:r>
            <a:r>
              <a:rPr lang="en-US" sz="1800" dirty="0"/>
              <a:t> molecules are in thermal equilibrium with some reservoir. What is the T of the reservoir?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5DB7F8-CCAE-4229-8F18-F2168BB3C4FC}"/>
              </a:ext>
            </a:extLst>
          </p:cNvPr>
          <p:cNvSpPr txBox="1"/>
          <p:nvPr/>
        </p:nvSpPr>
        <p:spPr>
          <a:xfrm>
            <a:off x="6422923" y="626109"/>
            <a:ext cx="228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3 such microstates exist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54E868-F82C-4298-9082-E15F6B4F2C6D}"/>
                  </a:ext>
                </a:extLst>
              </p:cNvPr>
              <p:cNvSpPr txBox="1"/>
              <p:nvPr/>
            </p:nvSpPr>
            <p:spPr>
              <a:xfrm>
                <a:off x="411727" y="1846480"/>
                <a:ext cx="3886200" cy="977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54E868-F82C-4298-9082-E15F6B4F2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7" y="1846480"/>
                <a:ext cx="3886200" cy="9771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6F55327-2F24-4071-9291-893A20D64435}"/>
              </a:ext>
            </a:extLst>
          </p:cNvPr>
          <p:cNvSpPr txBox="1"/>
          <p:nvPr/>
        </p:nvSpPr>
        <p:spPr>
          <a:xfrm>
            <a:off x="4321277" y="1796151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 in 1</a:t>
            </a:r>
            <a:r>
              <a:rPr lang="en-US" sz="1600" baseline="30000" dirty="0"/>
              <a:t>st</a:t>
            </a:r>
            <a:r>
              <a:rPr lang="en-US" sz="1600" dirty="0"/>
              <a:t> excited state (with degeneracy of 3) </a:t>
            </a:r>
            <a:r>
              <a:rPr lang="en-US" sz="1600" dirty="0">
                <a:sym typeface="Wingdings" panose="05000000000000000000" pitchFamily="2" charset="2"/>
              </a:rPr>
              <a:t> 1 in each excited state level of energy </a:t>
            </a:r>
            <a:r>
              <a:rPr lang="en-US" sz="1600" i="1" dirty="0">
                <a:sym typeface="Wingdings" panose="05000000000000000000" pitchFamily="2" charset="2"/>
              </a:rPr>
              <a:t>E</a:t>
            </a:r>
            <a:r>
              <a:rPr lang="en-US" sz="1600" i="1" baseline="-25000" dirty="0">
                <a:sym typeface="Wingdings" panose="05000000000000000000" pitchFamily="2" charset="2"/>
              </a:rPr>
              <a:t>1</a:t>
            </a:r>
            <a:r>
              <a:rPr lang="en-US" sz="1600" baseline="-25000" dirty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 out of 10 in ground state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F8DDF6-D811-4735-A0D2-332164AAF1E3}"/>
                  </a:ext>
                </a:extLst>
              </p:cNvPr>
              <p:cNvSpPr txBox="1"/>
              <p:nvPr/>
            </p:nvSpPr>
            <p:spPr>
              <a:xfrm>
                <a:off x="4595354" y="2329921"/>
                <a:ext cx="3886200" cy="710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()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F8DDF6-D811-4735-A0D2-332164AAF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354" y="2329921"/>
                <a:ext cx="3886200" cy="710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45828AA-7F3D-45A1-BDD2-0055BB827AFD}"/>
                  </a:ext>
                </a:extLst>
              </p:cNvPr>
              <p:cNvSpPr txBox="1"/>
              <p:nvPr/>
            </p:nvSpPr>
            <p:spPr>
              <a:xfrm>
                <a:off x="5889523" y="3074965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=4.7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45828AA-7F3D-45A1-BDD2-0055BB827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523" y="3074965"/>
                <a:ext cx="28194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6E0485-9CA2-4E16-9001-F15762E836E0}"/>
                  </a:ext>
                </a:extLst>
              </p:cNvPr>
              <p:cNvSpPr txBox="1"/>
              <p:nvPr/>
            </p:nvSpPr>
            <p:spPr>
              <a:xfrm>
                <a:off x="800100" y="2945773"/>
                <a:ext cx="2667000" cy="553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6E0485-9CA2-4E16-9001-F15762E83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2945773"/>
                <a:ext cx="2667000" cy="553934"/>
              </a:xfrm>
              <a:prstGeom prst="rect">
                <a:avLst/>
              </a:prstGeom>
              <a:blipFill>
                <a:blip r:embed="rId7"/>
                <a:stretch>
                  <a:fillRect l="-1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FF5FE59-A6A5-49EB-A764-63B4CE1C1185}"/>
                  </a:ext>
                </a:extLst>
              </p:cNvPr>
              <p:cNvSpPr txBox="1"/>
              <p:nvPr/>
            </p:nvSpPr>
            <p:spPr>
              <a:xfrm>
                <a:off x="5775223" y="3433881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=8.62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FF5FE59-A6A5-49EB-A764-63B4CE1C1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223" y="3433881"/>
                <a:ext cx="304800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CE278BC-F1FD-4C94-939E-1C762AE758DF}"/>
                  </a:ext>
                </a:extLst>
              </p:cNvPr>
              <p:cNvSpPr txBox="1"/>
              <p:nvPr/>
            </p:nvSpPr>
            <p:spPr>
              <a:xfrm>
                <a:off x="3269227" y="3034684"/>
                <a:ext cx="1524000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=2.4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𝐾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CE278BC-F1FD-4C94-939E-1C762AE75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227" y="3034684"/>
                <a:ext cx="1524000" cy="369332"/>
              </a:xfrm>
              <a:prstGeom prst="rect">
                <a:avLst/>
              </a:prstGeom>
              <a:blipFill>
                <a:blip r:embed="rId9"/>
                <a:stretch>
                  <a:fillRect l="-2767" t="-7937" b="-22222"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B54FD4A9-024F-459D-8E33-AF6B52E92ED7}"/>
              </a:ext>
            </a:extLst>
          </p:cNvPr>
          <p:cNvSpPr txBox="1"/>
          <p:nvPr/>
        </p:nvSpPr>
        <p:spPr>
          <a:xfrm>
            <a:off x="2989007" y="3460701"/>
            <a:ext cx="28575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Actual data shows </a:t>
            </a:r>
            <a:r>
              <a:rPr lang="en-US" sz="1800" i="1" dirty="0"/>
              <a:t>T = 2.7 K</a:t>
            </a:r>
          </a:p>
        </p:txBody>
      </p:sp>
    </p:spTree>
    <p:extLst>
      <p:ext uri="{BB962C8B-B14F-4D97-AF65-F5344CB8AC3E}">
        <p14:creationId xmlns:p14="http://schemas.microsoft.com/office/powerpoint/2010/main" val="115424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18835-4E7D-4C1A-B990-D05A6C8B7A70}"/>
              </a:ext>
            </a:extLst>
          </p:cNvPr>
          <p:cNvSpPr txBox="1"/>
          <p:nvPr/>
        </p:nvSpPr>
        <p:spPr>
          <a:xfrm>
            <a:off x="890433" y="685800"/>
            <a:ext cx="7848600" cy="11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6: Practice Problems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6.5, 6.6, 6.7, 6.10, 6.12, 6.15, 6.23, 6.24, 6.25, 6.42, 6.47, 6.48 and 6.50.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79193-7525-4935-AC10-B210F19F7AB2}"/>
              </a:ext>
            </a:extLst>
          </p:cNvPr>
          <p:cNvSpPr txBox="1"/>
          <p:nvPr/>
        </p:nvSpPr>
        <p:spPr>
          <a:xfrm>
            <a:off x="1095066" y="2221581"/>
            <a:ext cx="7439333" cy="1740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# 9</a:t>
            </a:r>
            <a:endParaRPr lang="en-US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6.31, 6.43, 6.44, 6.45 and 6.49</a:t>
            </a: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reading “Maxwell Velocity Distribution”, Page 242 – 246.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B457019-B503-497E-9DCA-8E7F2B529AAF}"/>
              </a:ext>
            </a:extLst>
          </p:cNvPr>
          <p:cNvSpPr txBox="1"/>
          <p:nvPr/>
        </p:nvSpPr>
        <p:spPr>
          <a:xfrm>
            <a:off x="4343400" y="2438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/>
              <a:t>Due Friday, 4/22/2022</a:t>
            </a:r>
          </a:p>
        </p:txBody>
      </p:sp>
    </p:spTree>
    <p:extLst>
      <p:ext uri="{BB962C8B-B14F-4D97-AF65-F5344CB8AC3E}">
        <p14:creationId xmlns:p14="http://schemas.microsoft.com/office/powerpoint/2010/main" val="265171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74EC48-6C75-4E8D-98E9-F14B16DA8FBF}"/>
                  </a:ext>
                </a:extLst>
              </p:cNvPr>
              <p:cNvSpPr txBox="1"/>
              <p:nvPr/>
            </p:nvSpPr>
            <p:spPr>
              <a:xfrm>
                <a:off x="3543300" y="1005397"/>
                <a:ext cx="4096976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74EC48-6C75-4E8D-98E9-F14B16DA8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300" y="1005397"/>
                <a:ext cx="4096976" cy="663387"/>
              </a:xfrm>
              <a:prstGeom prst="rect">
                <a:avLst/>
              </a:prstGeom>
              <a:blipFill>
                <a:blip r:embed="rId2"/>
                <a:stretch>
                  <a:fillRect l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96115F-848A-4195-988C-B177620B2EA9}"/>
                  </a:ext>
                </a:extLst>
              </p:cNvPr>
              <p:cNvSpPr txBox="1"/>
              <p:nvPr/>
            </p:nvSpPr>
            <p:spPr>
              <a:xfrm>
                <a:off x="1066800" y="568965"/>
                <a:ext cx="1905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ba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96115F-848A-4195-988C-B177620B2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8965"/>
                <a:ext cx="1905000" cy="401970"/>
              </a:xfrm>
              <a:prstGeom prst="rect">
                <a:avLst/>
              </a:prstGeom>
              <a:blipFill>
                <a:blip r:embed="rId3"/>
                <a:stretch>
                  <a:fillRect l="-2556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79B155-15DE-4B15-B189-F79153ADA210}"/>
                  </a:ext>
                </a:extLst>
              </p:cNvPr>
              <p:cNvSpPr txBox="1"/>
              <p:nvPr/>
            </p:nvSpPr>
            <p:spPr>
              <a:xfrm>
                <a:off x="1447800" y="990649"/>
                <a:ext cx="17526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79B155-15DE-4B15-B189-F79153ADA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990649"/>
                <a:ext cx="1752600" cy="533351"/>
              </a:xfrm>
              <a:prstGeom prst="rect">
                <a:avLst/>
              </a:prstGeom>
              <a:blipFill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FA04D8-5FB7-4EE3-A54D-B6943746A6B4}"/>
                  </a:ext>
                </a:extLst>
              </p:cNvPr>
              <p:cNvSpPr txBox="1"/>
              <p:nvPr/>
            </p:nvSpPr>
            <p:spPr>
              <a:xfrm>
                <a:off x="1276350" y="1524000"/>
                <a:ext cx="2095500" cy="592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FA04D8-5FB7-4EE3-A54D-B6943746A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350" y="1524000"/>
                <a:ext cx="2095500" cy="592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>
            <a:extLst>
              <a:ext uri="{FF2B5EF4-FFF2-40B4-BE49-F238E27FC236}">
                <a16:creationId xmlns:a16="http://schemas.microsoft.com/office/drawing/2014/main" id="{20B62890-C206-42BD-91C5-F0B8FC0FD560}"/>
              </a:ext>
            </a:extLst>
          </p:cNvPr>
          <p:cNvSpPr/>
          <p:nvPr/>
        </p:nvSpPr>
        <p:spPr>
          <a:xfrm>
            <a:off x="3200399" y="568965"/>
            <a:ext cx="194187" cy="1451090"/>
          </a:xfrm>
          <a:prstGeom prst="rightBrac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EBC52-C56E-4ED3-8C68-0085BDA43344}"/>
                  </a:ext>
                </a:extLst>
              </p:cNvPr>
              <p:cNvSpPr txBox="1"/>
              <p:nvPr/>
            </p:nvSpPr>
            <p:spPr>
              <a:xfrm>
                <a:off x="4371053" y="1772232"/>
                <a:ext cx="3361405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EBC52-C56E-4ED3-8C68-0085BDA43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053" y="1772232"/>
                <a:ext cx="3361405" cy="663387"/>
              </a:xfrm>
              <a:prstGeom prst="rect">
                <a:avLst/>
              </a:prstGeom>
              <a:blipFill>
                <a:blip r:embed="rId6"/>
                <a:stretch>
                  <a:fillRect l="-1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96B1E9-9CF1-4234-99F5-BC5C6F2E6EA6}"/>
                  </a:ext>
                </a:extLst>
              </p:cNvPr>
              <p:cNvSpPr txBox="1"/>
              <p:nvPr/>
            </p:nvSpPr>
            <p:spPr>
              <a:xfrm>
                <a:off x="2470355" y="2395051"/>
                <a:ext cx="3581400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l-GR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m:rPr>
                        <m:nor/>
                      </m:rPr>
                      <a:rPr lang="en-US" sz="1800" dirty="0"/>
                      <m:t>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96B1E9-9CF1-4234-99F5-BC5C6F2E6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355" y="2395051"/>
                <a:ext cx="3581400" cy="663387"/>
              </a:xfrm>
              <a:prstGeom prst="rect">
                <a:avLst/>
              </a:prstGeom>
              <a:blipFill>
                <a:blip r:embed="rId7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96A05D-A4C9-447D-8C24-1B1294A42E16}"/>
                  </a:ext>
                </a:extLst>
              </p:cNvPr>
              <p:cNvSpPr txBox="1"/>
              <p:nvPr/>
            </p:nvSpPr>
            <p:spPr>
              <a:xfrm>
                <a:off x="1752600" y="3073220"/>
                <a:ext cx="3238500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l-GR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m:rPr>
                        <m:nor/>
                      </m:rPr>
                      <a:rPr lang="en-US" sz="1800" dirty="0"/>
                      <m:t>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96A05D-A4C9-447D-8C24-1B1294A42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073220"/>
                <a:ext cx="3238500" cy="6633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014DE0-789F-43D7-81C0-B1F852D35FE2}"/>
                  </a:ext>
                </a:extLst>
              </p:cNvPr>
              <p:cNvSpPr txBox="1"/>
              <p:nvPr/>
            </p:nvSpPr>
            <p:spPr>
              <a:xfrm>
                <a:off x="4572000" y="2971397"/>
                <a:ext cx="3200400" cy="86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⇒  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</m:bar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014DE0-789F-43D7-81C0-B1F852D35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397"/>
                <a:ext cx="3200400" cy="8670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F27E81-CCE2-49B0-8F0A-8FC03F5447FC}"/>
                  </a:ext>
                </a:extLst>
              </p:cNvPr>
              <p:cNvSpPr txBox="1"/>
              <p:nvPr/>
            </p:nvSpPr>
            <p:spPr>
              <a:xfrm>
                <a:off x="1924665" y="3838429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ba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𝑙𝑛𝑍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F27E81-CCE2-49B0-8F0A-8FC03F544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665" y="3838429"/>
                <a:ext cx="2133600" cy="400110"/>
              </a:xfrm>
              <a:prstGeom prst="rect">
                <a:avLst/>
              </a:prstGeom>
              <a:blipFill>
                <a:blip r:embed="rId10"/>
                <a:stretch>
                  <a:fillRect l="-2571" t="-1538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EE36E2-7724-4690-8804-F3C00DDB84CF}"/>
                  </a:ext>
                </a:extLst>
              </p:cNvPr>
              <p:cNvSpPr txBox="1"/>
              <p:nvPr/>
            </p:nvSpPr>
            <p:spPr>
              <a:xfrm>
                <a:off x="4038600" y="3853211"/>
                <a:ext cx="1600200" cy="65941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𝑙𝑛𝑍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EE36E2-7724-4690-8804-F3C00DDB8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53211"/>
                <a:ext cx="1600200" cy="6594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E738C04-5BF0-44C2-8D58-6DD3BAB003BC}"/>
              </a:ext>
            </a:extLst>
          </p:cNvPr>
          <p:cNvSpPr txBox="1"/>
          <p:nvPr/>
        </p:nvSpPr>
        <p:spPr>
          <a:xfrm>
            <a:off x="5105400" y="454461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This is statistical definition of</a:t>
            </a:r>
          </a:p>
          <a:p>
            <a:pPr algn="ctr"/>
            <a:r>
              <a:rPr lang="en-US" sz="1800" b="1" dirty="0"/>
              <a:t>Helmholtz Free Energy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015E1-2456-4FA1-8D93-15D99A0EBBD5}"/>
              </a:ext>
            </a:extLst>
          </p:cNvPr>
          <p:cNvSpPr txBox="1"/>
          <p:nvPr/>
        </p:nvSpPr>
        <p:spPr>
          <a:xfrm>
            <a:off x="533400" y="4990886"/>
            <a:ext cx="2095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Similarly, we get Entropy, </a:t>
            </a:r>
            <a:r>
              <a:rPr lang="en-US" sz="2000" i="1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3331AF-E34E-40FD-8643-76A5868D10C5}"/>
                  </a:ext>
                </a:extLst>
              </p:cNvPr>
              <p:cNvSpPr txBox="1"/>
              <p:nvPr/>
            </p:nvSpPr>
            <p:spPr>
              <a:xfrm>
                <a:off x="3765755" y="5298437"/>
                <a:ext cx="2286000" cy="769313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3331AF-E34E-40FD-8643-76A5868D1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755" y="5298437"/>
                <a:ext cx="2286000" cy="7693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181128C-CD16-4D82-B5C6-07DA4F04FCD2}"/>
              </a:ext>
            </a:extLst>
          </p:cNvPr>
          <p:cNvSpPr txBox="1"/>
          <p:nvPr/>
        </p:nvSpPr>
        <p:spPr>
          <a:xfrm>
            <a:off x="540157" y="5698418"/>
            <a:ext cx="27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P: 6.43 part of Assignment</a:t>
            </a:r>
          </a:p>
        </p:txBody>
      </p:sp>
    </p:spTree>
    <p:extLst>
      <p:ext uri="{BB962C8B-B14F-4D97-AF65-F5344CB8AC3E}">
        <p14:creationId xmlns:p14="http://schemas.microsoft.com/office/powerpoint/2010/main" val="315800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The Maxwell Speed Distribution</a:t>
            </a:r>
          </a:p>
        </p:txBody>
      </p:sp>
      <p:graphicFrame>
        <p:nvGraphicFramePr>
          <p:cNvPr id="102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907120"/>
              </p:ext>
            </p:extLst>
          </p:nvPr>
        </p:nvGraphicFramePr>
        <p:xfrm>
          <a:off x="533400" y="1212463"/>
          <a:ext cx="82073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20880" imgH="507960" progId="Equation.3">
                  <p:embed/>
                </p:oleObj>
              </mc:Choice>
              <mc:Fallback>
                <p:oleObj name="Equation" r:id="rId2" imgW="4520880" imgH="507960" progId="Equation.3">
                  <p:embed/>
                  <p:pic>
                    <p:nvPicPr>
                      <p:cNvPr id="102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2463"/>
                        <a:ext cx="8207375" cy="9144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35"/>
          <p:cNvSpPr>
            <a:spLocks noChangeArrowheads="1"/>
          </p:cNvSpPr>
          <p:nvPr/>
        </p:nvSpPr>
        <p:spPr bwMode="auto">
          <a:xfrm>
            <a:off x="7391400" y="2209800"/>
            <a:ext cx="13033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i="1">
                <a:latin typeface="Arial" charset="0"/>
                <a:sym typeface="Symbol" pitchFamily="18" charset="2"/>
              </a:rPr>
              <a:t>Maxwell</a:t>
            </a:r>
          </a:p>
          <a:p>
            <a:pPr algn="ctr"/>
            <a:r>
              <a:rPr lang="en-US" sz="1600" b="1" i="1">
                <a:latin typeface="Arial" charset="0"/>
                <a:sym typeface="Symbol" pitchFamily="18" charset="2"/>
              </a:rPr>
              <a:t>distribution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172200" y="3124200"/>
            <a:ext cx="2438400" cy="3200400"/>
            <a:chOff x="3632" y="1920"/>
            <a:chExt cx="1936" cy="1835"/>
          </a:xfrm>
        </p:grpSpPr>
        <p:pic>
          <p:nvPicPr>
            <p:cNvPr id="1037" name="Picture 31" descr="01_0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58" y="2162"/>
              <a:ext cx="1810" cy="1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Rectangle 32"/>
            <p:cNvSpPr>
              <a:spLocks noChangeArrowheads="1"/>
            </p:cNvSpPr>
            <p:nvPr/>
          </p:nvSpPr>
          <p:spPr bwMode="auto">
            <a:xfrm>
              <a:off x="4474" y="3587"/>
              <a:ext cx="631" cy="10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33"/>
            <p:cNvSpPr>
              <a:spLocks noChangeArrowheads="1"/>
            </p:cNvSpPr>
            <p:nvPr/>
          </p:nvSpPr>
          <p:spPr bwMode="auto">
            <a:xfrm>
              <a:off x="3632" y="2434"/>
              <a:ext cx="253" cy="8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34"/>
            <p:cNvSpPr>
              <a:spLocks noChangeArrowheads="1"/>
            </p:cNvSpPr>
            <p:nvPr/>
          </p:nvSpPr>
          <p:spPr bwMode="auto">
            <a:xfrm>
              <a:off x="5315" y="3520"/>
              <a:ext cx="18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  <a:sym typeface="Symbol" pitchFamily="18" charset="2"/>
                </a:rPr>
                <a:t>v</a:t>
              </a:r>
              <a:endParaRPr lang="en-US" sz="1600" b="1">
                <a:latin typeface="Arial" charset="0"/>
                <a:sym typeface="Symbol" pitchFamily="18" charset="2"/>
              </a:endParaRPr>
            </a:p>
          </p:txBody>
        </p:sp>
        <p:sp>
          <p:nvSpPr>
            <p:cNvPr id="1041" name="Rectangle 35"/>
            <p:cNvSpPr>
              <a:spLocks noChangeArrowheads="1"/>
            </p:cNvSpPr>
            <p:nvPr/>
          </p:nvSpPr>
          <p:spPr bwMode="auto">
            <a:xfrm>
              <a:off x="3648" y="1920"/>
              <a:ext cx="358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  <a:sym typeface="Symbol" pitchFamily="18" charset="2"/>
                </a:rPr>
                <a:t>P(v)</a:t>
              </a:r>
            </a:p>
          </p:txBody>
        </p:sp>
      </p:grpSp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533400" y="2079625"/>
          <a:ext cx="17526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49160" imgH="482400" progId="Equation.3">
                  <p:embed/>
                </p:oleObj>
              </mc:Choice>
              <mc:Fallback>
                <p:oleObj name="Equation" r:id="rId5" imgW="749160" imgH="482400" progId="Equation.3">
                  <p:embed/>
                  <p:pic>
                    <p:nvPicPr>
                      <p:cNvPr id="10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79625"/>
                        <a:ext cx="17526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9"/>
          <p:cNvGraphicFramePr>
            <a:graphicFrameLocks noChangeAspect="1"/>
          </p:cNvGraphicFramePr>
          <p:nvPr/>
        </p:nvGraphicFramePr>
        <p:xfrm>
          <a:off x="663575" y="4343400"/>
          <a:ext cx="49752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79760" imgH="507960" progId="Equation.3">
                  <p:embed/>
                </p:oleObj>
              </mc:Choice>
              <mc:Fallback>
                <p:oleObj name="Equation" r:id="rId7" imgW="3479760" imgH="507960" progId="Equation.3">
                  <p:embed/>
                  <p:pic>
                    <p:nvPicPr>
                      <p:cNvPr id="102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4343400"/>
                        <a:ext cx="4975225" cy="72231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0"/>
          <p:cNvGraphicFramePr>
            <a:graphicFrameLocks noChangeAspect="1"/>
          </p:cNvGraphicFramePr>
          <p:nvPr/>
        </p:nvGraphicFramePr>
        <p:xfrm>
          <a:off x="1495425" y="3124200"/>
          <a:ext cx="33051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311200" imgH="482400" progId="Equation.3">
                  <p:embed/>
                </p:oleObj>
              </mc:Choice>
              <mc:Fallback>
                <p:oleObj name="Equation" r:id="rId9" imgW="2311200" imgH="482400" progId="Equation.3">
                  <p:embed/>
                  <p:pic>
                    <p:nvPicPr>
                      <p:cNvPr id="102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3124200"/>
                        <a:ext cx="3305175" cy="6858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21"/>
          <p:cNvGraphicFramePr>
            <a:graphicFrameLocks noChangeAspect="1"/>
          </p:cNvGraphicFramePr>
          <p:nvPr/>
        </p:nvGraphicFramePr>
        <p:xfrm>
          <a:off x="976313" y="5562600"/>
          <a:ext cx="46831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276360" imgH="507960" progId="Equation.3">
                  <p:embed/>
                </p:oleObj>
              </mc:Choice>
              <mc:Fallback>
                <p:oleObj name="Equation" r:id="rId11" imgW="3276360" imgH="507960" progId="Equation.3">
                  <p:embed/>
                  <p:pic>
                    <p:nvPicPr>
                      <p:cNvPr id="103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5562600"/>
                        <a:ext cx="4683125" cy="72231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22"/>
          <p:cNvSpPr>
            <a:spLocks noChangeArrowheads="1"/>
          </p:cNvSpPr>
          <p:nvPr/>
        </p:nvSpPr>
        <p:spPr bwMode="auto">
          <a:xfrm>
            <a:off x="838200" y="3886200"/>
            <a:ext cx="444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energy distribution, N</a:t>
            </a:r>
            <a:r>
              <a:rPr lang="en-US" sz="1600">
                <a:latin typeface="Arial" charset="0"/>
                <a:sym typeface="Symbol" pitchFamily="18" charset="2"/>
              </a:rPr>
              <a:t> – the total # of particles</a:t>
            </a:r>
          </a:p>
        </p:txBody>
      </p:sp>
      <p:sp>
        <p:nvSpPr>
          <p:cNvPr id="1035" name="Rectangle 23"/>
          <p:cNvSpPr>
            <a:spLocks noChangeArrowheads="1"/>
          </p:cNvSpPr>
          <p:nvPr/>
        </p:nvSpPr>
        <p:spPr bwMode="auto">
          <a:xfrm>
            <a:off x="1981200" y="5095875"/>
            <a:ext cx="1946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speed distribution</a:t>
            </a:r>
          </a:p>
        </p:txBody>
      </p:sp>
      <p:sp>
        <p:nvSpPr>
          <p:cNvPr id="1036" name="Rectangle 24"/>
          <p:cNvSpPr>
            <a:spLocks noChangeArrowheads="1"/>
          </p:cNvSpPr>
          <p:nvPr/>
        </p:nvSpPr>
        <p:spPr bwMode="auto">
          <a:xfrm>
            <a:off x="1074738" y="6329363"/>
            <a:ext cx="449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i="1">
                <a:latin typeface="Arial" charset="0"/>
                <a:sym typeface="Symbol" pitchFamily="18" charset="2"/>
              </a:rPr>
              <a:t>distribution for the projection of velocity, v</a:t>
            </a:r>
            <a:r>
              <a:rPr lang="en-US" sz="1600" b="1" i="1" baseline="-25000">
                <a:latin typeface="Arial" charset="0"/>
                <a:sym typeface="Symbol" pitchFamily="18" charset="2"/>
              </a:rPr>
              <a:t>x</a:t>
            </a:r>
            <a:endParaRPr lang="en-US" sz="1600" b="1" i="1">
              <a:latin typeface="Arial" charset="0"/>
              <a:sym typeface="Symbol" pitchFamily="18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C443D1-DE94-4926-84A2-EAA8E371BDD0}"/>
              </a:ext>
            </a:extLst>
          </p:cNvPr>
          <p:cNvSpPr txBox="1"/>
          <p:nvPr/>
        </p:nvSpPr>
        <p:spPr>
          <a:xfrm>
            <a:off x="1219200" y="674598"/>
            <a:ext cx="3007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Reading Assignment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228600" y="838200"/>
          <a:ext cx="33940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507960" progId="Equation.3">
                  <p:embed/>
                </p:oleObj>
              </mc:Choice>
              <mc:Fallback>
                <p:oleObj name="Equation" r:id="rId2" imgW="2374560" imgH="507960" progId="Equation.3">
                  <p:embed/>
                  <p:pic>
                    <p:nvPicPr>
                      <p:cNvPr id="20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3394075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3865563" y="882650"/>
            <a:ext cx="48212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600" dirty="0">
                <a:latin typeface="Arial" charset="0"/>
                <a:sym typeface="Symbol" pitchFamily="18" charset="2"/>
              </a:rPr>
              <a:t>Because Maxwell distribution is skewed (not symmetric in </a:t>
            </a:r>
            <a:r>
              <a:rPr lang="en-US" sz="1600" b="1" i="1" dirty="0">
                <a:latin typeface="Arial" charset="0"/>
                <a:sym typeface="Symbol" pitchFamily="18" charset="2"/>
              </a:rPr>
              <a:t>v</a:t>
            </a:r>
            <a:r>
              <a:rPr lang="en-US" sz="1600" dirty="0">
                <a:latin typeface="Arial" charset="0"/>
                <a:sym typeface="Symbol" pitchFamily="18" charset="2"/>
              </a:rPr>
              <a:t>), </a:t>
            </a:r>
            <a:r>
              <a:rPr lang="en-US" sz="16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the root mean square speed is not equal to the most </a:t>
            </a:r>
            <a:r>
              <a:rPr lang="en-US" sz="1600">
                <a:solidFill>
                  <a:srgbClr val="FF0000"/>
                </a:solidFill>
                <a:latin typeface="Arial" charset="0"/>
                <a:sym typeface="Symbol" pitchFamily="18" charset="2"/>
              </a:rPr>
              <a:t>probable speed.</a:t>
            </a:r>
            <a:endParaRPr lang="en-US" sz="1600" dirty="0">
              <a:latin typeface="Arial" charset="0"/>
              <a:sym typeface="Symbol" pitchFamily="18" charset="2"/>
            </a:endParaRPr>
          </a:p>
        </p:txBody>
      </p:sp>
      <p:sp>
        <p:nvSpPr>
          <p:cNvPr id="2059" name="Rectangle 10"/>
          <p:cNvSpPr>
            <a:spLocks noGrp="1" noChangeArrowheads="1"/>
          </p:cNvSpPr>
          <p:nvPr>
            <p:ph type="title"/>
          </p:nvPr>
        </p:nvSpPr>
        <p:spPr>
          <a:xfrm>
            <a:off x="924437" y="257176"/>
            <a:ext cx="4870450" cy="3810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Characteristic Values of Speed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2840038" y="4724400"/>
          <a:ext cx="59785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33560" imgH="482400" progId="Equation.3">
                  <p:embed/>
                </p:oleObj>
              </mc:Choice>
              <mc:Fallback>
                <p:oleObj name="Equation" r:id="rId4" imgW="3733560" imgH="482400" progId="Equation.3">
                  <p:embed/>
                  <p:pic>
                    <p:nvPicPr>
                      <p:cNvPr id="20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8" y="4724400"/>
                        <a:ext cx="59785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066800" y="3886200"/>
            <a:ext cx="2713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The most probable speed:</a:t>
            </a:r>
          </a:p>
        </p:txBody>
      </p:sp>
      <p:graphicFrame>
        <p:nvGraphicFramePr>
          <p:cNvPr id="2052" name="Object 14"/>
          <p:cNvGraphicFramePr>
            <a:graphicFrameLocks noChangeAspect="1"/>
          </p:cNvGraphicFramePr>
          <p:nvPr/>
        </p:nvGraphicFramePr>
        <p:xfrm>
          <a:off x="4267200" y="3733800"/>
          <a:ext cx="38100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23800" imgH="495000" progId="Equation.3">
                  <p:embed/>
                </p:oleObj>
              </mc:Choice>
              <mc:Fallback>
                <p:oleObj name="Equation" r:id="rId6" imgW="2323800" imgH="495000" progId="Equation.3">
                  <p:embed/>
                  <p:pic>
                    <p:nvPicPr>
                      <p:cNvPr id="205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733800"/>
                        <a:ext cx="38100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533400" y="4921250"/>
            <a:ext cx="2079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The average speed:</a:t>
            </a:r>
          </a:p>
        </p:txBody>
      </p:sp>
      <p:sp>
        <p:nvSpPr>
          <p:cNvPr id="2062" name="Freeform 16"/>
          <p:cNvSpPr>
            <a:spLocks/>
          </p:cNvSpPr>
          <p:nvPr/>
        </p:nvSpPr>
        <p:spPr bwMode="auto">
          <a:xfrm>
            <a:off x="763588" y="1873250"/>
            <a:ext cx="2876550" cy="1250950"/>
          </a:xfrm>
          <a:custGeom>
            <a:avLst/>
            <a:gdLst>
              <a:gd name="T0" fmla="*/ 0 w 1812"/>
              <a:gd name="T1" fmla="*/ 1965722060 h 788"/>
              <a:gd name="T2" fmla="*/ 191531873 w 1812"/>
              <a:gd name="T3" fmla="*/ 1905238328 h 788"/>
              <a:gd name="T4" fmla="*/ 282257523 w 1812"/>
              <a:gd name="T5" fmla="*/ 1844754597 h 788"/>
              <a:gd name="T6" fmla="*/ 342741257 w 1812"/>
              <a:gd name="T7" fmla="*/ 1804432110 h 788"/>
              <a:gd name="T8" fmla="*/ 453628201 w 1812"/>
              <a:gd name="T9" fmla="*/ 1683464647 h 788"/>
              <a:gd name="T10" fmla="*/ 645160025 w 1812"/>
              <a:gd name="T11" fmla="*/ 1461690569 h 788"/>
              <a:gd name="T12" fmla="*/ 735885625 w 1812"/>
              <a:gd name="T13" fmla="*/ 1270158753 h 788"/>
              <a:gd name="T14" fmla="*/ 927417647 w 1812"/>
              <a:gd name="T15" fmla="*/ 856853256 h 788"/>
              <a:gd name="T16" fmla="*/ 957659514 w 1812"/>
              <a:gd name="T17" fmla="*/ 766127461 h 788"/>
              <a:gd name="T18" fmla="*/ 1078626981 w 1812"/>
              <a:gd name="T19" fmla="*/ 544353780 h 788"/>
              <a:gd name="T20" fmla="*/ 1270158805 w 1812"/>
              <a:gd name="T21" fmla="*/ 211693159 h 788"/>
              <a:gd name="T22" fmla="*/ 1471771250 w 1812"/>
              <a:gd name="T23" fmla="*/ 50403122 h 788"/>
              <a:gd name="T24" fmla="*/ 1723787204 w 1812"/>
              <a:gd name="T25" fmla="*/ 70564378 h 788"/>
              <a:gd name="T26" fmla="*/ 1814512805 w 1812"/>
              <a:gd name="T27" fmla="*/ 161290000 h 788"/>
              <a:gd name="T28" fmla="*/ 1945560894 w 1812"/>
              <a:gd name="T29" fmla="*/ 362902487 h 788"/>
              <a:gd name="T30" fmla="*/ 2026205873 w 1812"/>
              <a:gd name="T31" fmla="*/ 574595645 h 788"/>
              <a:gd name="T32" fmla="*/ 2076608984 w 1812"/>
              <a:gd name="T33" fmla="*/ 665321242 h 788"/>
              <a:gd name="T34" fmla="*/ 2147483647 w 1812"/>
              <a:gd name="T35" fmla="*/ 897175744 h 788"/>
              <a:gd name="T36" fmla="*/ 2147483647 w 1812"/>
              <a:gd name="T37" fmla="*/ 927417610 h 788"/>
              <a:gd name="T38" fmla="*/ 2147483647 w 1812"/>
              <a:gd name="T39" fmla="*/ 947578853 h 788"/>
              <a:gd name="T40" fmla="*/ 2147483647 w 1812"/>
              <a:gd name="T41" fmla="*/ 1088707560 h 788"/>
              <a:gd name="T42" fmla="*/ 2147483647 w 1812"/>
              <a:gd name="T43" fmla="*/ 1118949425 h 788"/>
              <a:gd name="T44" fmla="*/ 2147483647 w 1812"/>
              <a:gd name="T45" fmla="*/ 1139110669 h 788"/>
              <a:gd name="T46" fmla="*/ 2147483647 w 1812"/>
              <a:gd name="T47" fmla="*/ 1199594400 h 788"/>
              <a:gd name="T48" fmla="*/ 2147483647 w 1812"/>
              <a:gd name="T49" fmla="*/ 1249997510 h 788"/>
              <a:gd name="T50" fmla="*/ 2147483647 w 1812"/>
              <a:gd name="T51" fmla="*/ 1310481241 h 788"/>
              <a:gd name="T52" fmla="*/ 2147483647 w 1812"/>
              <a:gd name="T53" fmla="*/ 1340723106 h 788"/>
              <a:gd name="T54" fmla="*/ 2147483647 w 1812"/>
              <a:gd name="T55" fmla="*/ 1401206838 h 788"/>
              <a:gd name="T56" fmla="*/ 2147483647 w 1812"/>
              <a:gd name="T57" fmla="*/ 1542335544 h 788"/>
              <a:gd name="T58" fmla="*/ 2147483647 w 1812"/>
              <a:gd name="T59" fmla="*/ 1572577410 h 788"/>
              <a:gd name="T60" fmla="*/ 2147483647 w 1812"/>
              <a:gd name="T61" fmla="*/ 1673384025 h 788"/>
              <a:gd name="T62" fmla="*/ 2147483647 w 1812"/>
              <a:gd name="T63" fmla="*/ 1804432110 h 788"/>
              <a:gd name="T64" fmla="*/ 2147483647 w 1812"/>
              <a:gd name="T65" fmla="*/ 1915318950 h 788"/>
              <a:gd name="T66" fmla="*/ 2147483647 w 1812"/>
              <a:gd name="T67" fmla="*/ 1955641438 h 788"/>
              <a:gd name="T68" fmla="*/ 2147483647 w 1812"/>
              <a:gd name="T69" fmla="*/ 1945560816 h 78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812"/>
              <a:gd name="T106" fmla="*/ 0 h 788"/>
              <a:gd name="T107" fmla="*/ 1812 w 1812"/>
              <a:gd name="T108" fmla="*/ 788 h 78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812" h="788">
                <a:moveTo>
                  <a:pt x="0" y="780"/>
                </a:moveTo>
                <a:cubicBezTo>
                  <a:pt x="30" y="773"/>
                  <a:pt x="47" y="764"/>
                  <a:pt x="76" y="756"/>
                </a:cubicBezTo>
                <a:cubicBezTo>
                  <a:pt x="88" y="748"/>
                  <a:pt x="100" y="740"/>
                  <a:pt x="112" y="732"/>
                </a:cubicBezTo>
                <a:cubicBezTo>
                  <a:pt x="120" y="727"/>
                  <a:pt x="136" y="716"/>
                  <a:pt x="136" y="716"/>
                </a:cubicBezTo>
                <a:cubicBezTo>
                  <a:pt x="145" y="697"/>
                  <a:pt x="162" y="680"/>
                  <a:pt x="180" y="668"/>
                </a:cubicBezTo>
                <a:cubicBezTo>
                  <a:pt x="199" y="629"/>
                  <a:pt x="226" y="610"/>
                  <a:pt x="256" y="580"/>
                </a:cubicBezTo>
                <a:cubicBezTo>
                  <a:pt x="265" y="552"/>
                  <a:pt x="281" y="531"/>
                  <a:pt x="292" y="504"/>
                </a:cubicBezTo>
                <a:cubicBezTo>
                  <a:pt x="315" y="447"/>
                  <a:pt x="334" y="392"/>
                  <a:pt x="368" y="340"/>
                </a:cubicBezTo>
                <a:cubicBezTo>
                  <a:pt x="376" y="328"/>
                  <a:pt x="374" y="316"/>
                  <a:pt x="380" y="304"/>
                </a:cubicBezTo>
                <a:cubicBezTo>
                  <a:pt x="395" y="273"/>
                  <a:pt x="408" y="244"/>
                  <a:pt x="428" y="216"/>
                </a:cubicBezTo>
                <a:cubicBezTo>
                  <a:pt x="453" y="180"/>
                  <a:pt x="466" y="109"/>
                  <a:pt x="504" y="84"/>
                </a:cubicBezTo>
                <a:cubicBezTo>
                  <a:pt x="525" y="41"/>
                  <a:pt x="539" y="33"/>
                  <a:pt x="584" y="20"/>
                </a:cubicBezTo>
                <a:cubicBezTo>
                  <a:pt x="614" y="0"/>
                  <a:pt x="655" y="9"/>
                  <a:pt x="684" y="28"/>
                </a:cubicBezTo>
                <a:cubicBezTo>
                  <a:pt x="692" y="40"/>
                  <a:pt x="708" y="60"/>
                  <a:pt x="720" y="64"/>
                </a:cubicBezTo>
                <a:cubicBezTo>
                  <a:pt x="731" y="80"/>
                  <a:pt x="759" y="135"/>
                  <a:pt x="772" y="144"/>
                </a:cubicBezTo>
                <a:cubicBezTo>
                  <a:pt x="788" y="168"/>
                  <a:pt x="795" y="200"/>
                  <a:pt x="804" y="228"/>
                </a:cubicBezTo>
                <a:cubicBezTo>
                  <a:pt x="808" y="240"/>
                  <a:pt x="818" y="253"/>
                  <a:pt x="824" y="264"/>
                </a:cubicBezTo>
                <a:cubicBezTo>
                  <a:pt x="839" y="294"/>
                  <a:pt x="859" y="337"/>
                  <a:pt x="888" y="356"/>
                </a:cubicBezTo>
                <a:cubicBezTo>
                  <a:pt x="891" y="360"/>
                  <a:pt x="893" y="365"/>
                  <a:pt x="896" y="368"/>
                </a:cubicBezTo>
                <a:cubicBezTo>
                  <a:pt x="899" y="371"/>
                  <a:pt x="905" y="372"/>
                  <a:pt x="908" y="376"/>
                </a:cubicBezTo>
                <a:cubicBezTo>
                  <a:pt x="923" y="395"/>
                  <a:pt x="922" y="417"/>
                  <a:pt x="944" y="432"/>
                </a:cubicBezTo>
                <a:cubicBezTo>
                  <a:pt x="947" y="436"/>
                  <a:pt x="949" y="441"/>
                  <a:pt x="952" y="444"/>
                </a:cubicBezTo>
                <a:cubicBezTo>
                  <a:pt x="955" y="447"/>
                  <a:pt x="961" y="448"/>
                  <a:pt x="964" y="452"/>
                </a:cubicBezTo>
                <a:cubicBezTo>
                  <a:pt x="970" y="459"/>
                  <a:pt x="975" y="468"/>
                  <a:pt x="980" y="476"/>
                </a:cubicBezTo>
                <a:cubicBezTo>
                  <a:pt x="986" y="485"/>
                  <a:pt x="1007" y="490"/>
                  <a:pt x="1016" y="496"/>
                </a:cubicBezTo>
                <a:cubicBezTo>
                  <a:pt x="1021" y="504"/>
                  <a:pt x="1027" y="512"/>
                  <a:pt x="1032" y="520"/>
                </a:cubicBezTo>
                <a:cubicBezTo>
                  <a:pt x="1035" y="524"/>
                  <a:pt x="1035" y="530"/>
                  <a:pt x="1040" y="532"/>
                </a:cubicBezTo>
                <a:cubicBezTo>
                  <a:pt x="1057" y="538"/>
                  <a:pt x="1074" y="546"/>
                  <a:pt x="1088" y="556"/>
                </a:cubicBezTo>
                <a:cubicBezTo>
                  <a:pt x="1106" y="584"/>
                  <a:pt x="1141" y="594"/>
                  <a:pt x="1168" y="612"/>
                </a:cubicBezTo>
                <a:cubicBezTo>
                  <a:pt x="1179" y="619"/>
                  <a:pt x="1193" y="617"/>
                  <a:pt x="1204" y="624"/>
                </a:cubicBezTo>
                <a:cubicBezTo>
                  <a:pt x="1239" y="647"/>
                  <a:pt x="1280" y="645"/>
                  <a:pt x="1308" y="664"/>
                </a:cubicBezTo>
                <a:cubicBezTo>
                  <a:pt x="1349" y="691"/>
                  <a:pt x="1401" y="703"/>
                  <a:pt x="1448" y="716"/>
                </a:cubicBezTo>
                <a:cubicBezTo>
                  <a:pt x="1520" y="737"/>
                  <a:pt x="1593" y="755"/>
                  <a:pt x="1668" y="760"/>
                </a:cubicBezTo>
                <a:cubicBezTo>
                  <a:pt x="1706" y="770"/>
                  <a:pt x="1745" y="771"/>
                  <a:pt x="1784" y="776"/>
                </a:cubicBezTo>
                <a:cubicBezTo>
                  <a:pt x="1811" y="780"/>
                  <a:pt x="1804" y="788"/>
                  <a:pt x="1812" y="7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Line 17"/>
          <p:cNvSpPr>
            <a:spLocks noChangeShapeType="1"/>
          </p:cNvSpPr>
          <p:nvPr/>
        </p:nvSpPr>
        <p:spPr bwMode="auto">
          <a:xfrm>
            <a:off x="731838" y="3124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4" name="Line 18"/>
          <p:cNvSpPr>
            <a:spLocks noChangeShapeType="1"/>
          </p:cNvSpPr>
          <p:nvPr/>
        </p:nvSpPr>
        <p:spPr bwMode="auto">
          <a:xfrm flipV="1">
            <a:off x="731838" y="1676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5" name="Rectangle 19"/>
          <p:cNvSpPr>
            <a:spLocks noChangeArrowheads="1"/>
          </p:cNvSpPr>
          <p:nvPr/>
        </p:nvSpPr>
        <p:spPr bwMode="auto">
          <a:xfrm>
            <a:off x="152400" y="1679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P</a:t>
            </a:r>
            <a:r>
              <a:rPr lang="en-US" sz="1600" b="1">
                <a:latin typeface="Arial" charset="0"/>
                <a:sym typeface="Symbol" pitchFamily="18" charset="2"/>
              </a:rPr>
              <a:t>(</a:t>
            </a:r>
            <a:r>
              <a:rPr lang="en-US" sz="1600" b="1" i="1">
                <a:latin typeface="Arial" charset="0"/>
                <a:sym typeface="Symbol" pitchFamily="18" charset="2"/>
              </a:rPr>
              <a:t>v</a:t>
            </a:r>
            <a:r>
              <a:rPr lang="en-US" sz="1600" b="1">
                <a:latin typeface="Arial" charset="0"/>
                <a:sym typeface="Symbol" pitchFamily="18" charset="2"/>
              </a:rPr>
              <a:t>)</a:t>
            </a:r>
          </a:p>
        </p:txBody>
      </p:sp>
      <p:sp>
        <p:nvSpPr>
          <p:cNvPr id="2066" name="Line 20"/>
          <p:cNvSpPr>
            <a:spLocks noChangeShapeType="1"/>
          </p:cNvSpPr>
          <p:nvPr/>
        </p:nvSpPr>
        <p:spPr bwMode="auto">
          <a:xfrm>
            <a:off x="1722438" y="1905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21"/>
          <p:cNvSpPr>
            <a:spLocks noChangeShapeType="1"/>
          </p:cNvSpPr>
          <p:nvPr/>
        </p:nvSpPr>
        <p:spPr bwMode="auto">
          <a:xfrm>
            <a:off x="1874838" y="1985963"/>
            <a:ext cx="0" cy="113823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22"/>
          <p:cNvSpPr>
            <a:spLocks noChangeShapeType="1"/>
          </p:cNvSpPr>
          <p:nvPr/>
        </p:nvSpPr>
        <p:spPr bwMode="auto">
          <a:xfrm>
            <a:off x="2027238" y="2209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3" name="Object 23"/>
          <p:cNvGraphicFramePr>
            <a:graphicFrameLocks noChangeAspect="1"/>
          </p:cNvGraphicFramePr>
          <p:nvPr/>
        </p:nvGraphicFramePr>
        <p:xfrm>
          <a:off x="1189038" y="3276600"/>
          <a:ext cx="3810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400" imgH="228600" progId="Equation.3">
                  <p:embed/>
                </p:oleObj>
              </mc:Choice>
              <mc:Fallback>
                <p:oleObj name="Equation" r:id="rId8" imgW="266400" imgH="228600" progId="Equation.3">
                  <p:embed/>
                  <p:pic>
                    <p:nvPicPr>
                      <p:cNvPr id="205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3276600"/>
                        <a:ext cx="3810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4"/>
          <p:cNvGraphicFramePr>
            <a:graphicFrameLocks noChangeAspect="1"/>
          </p:cNvGraphicFramePr>
          <p:nvPr/>
        </p:nvGraphicFramePr>
        <p:xfrm>
          <a:off x="2255838" y="3295650"/>
          <a:ext cx="361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800" imgH="228600" progId="Equation.3">
                  <p:embed/>
                </p:oleObj>
              </mc:Choice>
              <mc:Fallback>
                <p:oleObj name="Equation" r:id="rId10" imgW="253800" imgH="228600" progId="Equation.3">
                  <p:embed/>
                  <p:pic>
                    <p:nvPicPr>
                      <p:cNvPr id="205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3295650"/>
                        <a:ext cx="361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5"/>
          <p:cNvGraphicFramePr>
            <a:graphicFrameLocks noChangeAspect="1"/>
          </p:cNvGraphicFramePr>
          <p:nvPr/>
        </p:nvGraphicFramePr>
        <p:xfrm>
          <a:off x="1798638" y="3352800"/>
          <a:ext cx="182562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64880" progId="Equation.3">
                  <p:embed/>
                </p:oleObj>
              </mc:Choice>
              <mc:Fallback>
                <p:oleObj name="Equation" r:id="rId12" imgW="126720" imgH="164880" progId="Equation.3">
                  <p:embed/>
                  <p:pic>
                    <p:nvPicPr>
                      <p:cNvPr id="205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3352800"/>
                        <a:ext cx="182562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Line 26"/>
          <p:cNvSpPr>
            <a:spLocks noChangeShapeType="1"/>
          </p:cNvSpPr>
          <p:nvPr/>
        </p:nvSpPr>
        <p:spPr bwMode="auto">
          <a:xfrm flipH="1">
            <a:off x="1417638" y="3124200"/>
            <a:ext cx="3048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27"/>
          <p:cNvSpPr>
            <a:spLocks noChangeShapeType="1"/>
          </p:cNvSpPr>
          <p:nvPr/>
        </p:nvSpPr>
        <p:spPr bwMode="auto">
          <a:xfrm flipH="1">
            <a:off x="1874838" y="3124200"/>
            <a:ext cx="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28"/>
          <p:cNvSpPr>
            <a:spLocks noChangeShapeType="1"/>
          </p:cNvSpPr>
          <p:nvPr/>
        </p:nvSpPr>
        <p:spPr bwMode="auto">
          <a:xfrm>
            <a:off x="2027238" y="3124200"/>
            <a:ext cx="2286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6" name="Object 29"/>
          <p:cNvGraphicFramePr>
            <a:graphicFrameLocks noChangeAspect="1"/>
          </p:cNvGraphicFramePr>
          <p:nvPr/>
        </p:nvGraphicFramePr>
        <p:xfrm>
          <a:off x="2247900" y="5791200"/>
          <a:ext cx="42989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768400" imgH="253800" progId="Equation.3">
                  <p:embed/>
                </p:oleObj>
              </mc:Choice>
              <mc:Fallback>
                <p:oleObj name="Equation" r:id="rId14" imgW="2768400" imgH="253800" progId="Equation.3">
                  <p:embed/>
                  <p:pic>
                    <p:nvPicPr>
                      <p:cNvPr id="2056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5791200"/>
                        <a:ext cx="429895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Rectangle 30"/>
          <p:cNvSpPr>
            <a:spLocks noChangeArrowheads="1"/>
          </p:cNvSpPr>
          <p:nvPr/>
        </p:nvSpPr>
        <p:spPr bwMode="auto">
          <a:xfrm>
            <a:off x="3398838" y="3240088"/>
            <a:ext cx="354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 v</a:t>
            </a:r>
          </a:p>
        </p:txBody>
      </p:sp>
      <p:sp>
        <p:nvSpPr>
          <p:cNvPr id="2073" name="Rectangle 31"/>
          <p:cNvSpPr>
            <a:spLocks noChangeArrowheads="1"/>
          </p:cNvSpPr>
          <p:nvPr/>
        </p:nvSpPr>
        <p:spPr bwMode="auto">
          <a:xfrm>
            <a:off x="3886200" y="1828800"/>
            <a:ext cx="464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  <a:sym typeface="Symbol" pitchFamily="18" charset="2"/>
              </a:rPr>
              <a:t>The </a:t>
            </a:r>
            <a:r>
              <a:rPr lang="en-US" sz="1600" b="1" i="1">
                <a:latin typeface="Arial" charset="0"/>
                <a:sym typeface="Symbol" pitchFamily="18" charset="2"/>
              </a:rPr>
              <a:t>root-mean-square speed</a:t>
            </a:r>
            <a:r>
              <a:rPr lang="en-US" sz="1600">
                <a:latin typeface="Arial" charset="0"/>
                <a:sym typeface="Symbol" pitchFamily="18" charset="2"/>
              </a:rPr>
              <a:t> is proportional to the square root of the average energy:</a:t>
            </a:r>
          </a:p>
        </p:txBody>
      </p:sp>
      <p:graphicFrame>
        <p:nvGraphicFramePr>
          <p:cNvPr id="2057" name="Object 32"/>
          <p:cNvGraphicFramePr>
            <a:graphicFrameLocks noChangeAspect="1"/>
          </p:cNvGraphicFramePr>
          <p:nvPr/>
        </p:nvGraphicFramePr>
        <p:xfrm>
          <a:off x="4267200" y="2520950"/>
          <a:ext cx="41910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527200" imgH="457200" progId="Equation.3">
                  <p:embed/>
                </p:oleObj>
              </mc:Choice>
              <mc:Fallback>
                <p:oleObj name="Equation" r:id="rId16" imgW="2527200" imgH="457200" progId="Equation.3">
                  <p:embed/>
                  <p:pic>
                    <p:nvPicPr>
                      <p:cNvPr id="2057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20950"/>
                        <a:ext cx="41910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AB0444A7-8D8B-4852-B325-E664CED92A68}"/>
              </a:ext>
            </a:extLst>
          </p:cNvPr>
          <p:cNvSpPr txBox="1"/>
          <p:nvPr/>
        </p:nvSpPr>
        <p:spPr>
          <a:xfrm>
            <a:off x="6131262" y="150167"/>
            <a:ext cx="3007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Reading Assignment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775645-535A-4D05-911A-B4ECD703E4AF}"/>
              </a:ext>
            </a:extLst>
          </p:cNvPr>
          <p:cNvSpPr txBox="1"/>
          <p:nvPr/>
        </p:nvSpPr>
        <p:spPr>
          <a:xfrm>
            <a:off x="527254" y="207240"/>
            <a:ext cx="266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Composite 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DAEC0D-E7A4-4EFF-A7EE-40E3497BAADC}"/>
              </a:ext>
            </a:extLst>
          </p:cNvPr>
          <p:cNvSpPr txBox="1"/>
          <p:nvPr/>
        </p:nvSpPr>
        <p:spPr>
          <a:xfrm>
            <a:off x="357647" y="2065324"/>
            <a:ext cx="37043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Distinguishable Particles </a:t>
            </a:r>
            <a:r>
              <a:rPr lang="en-US" sz="1800" dirty="0"/>
              <a:t>(Non interacting)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14BB71-D054-474A-8D81-058F815ED527}"/>
              </a:ext>
            </a:extLst>
          </p:cNvPr>
          <p:cNvSpPr txBox="1"/>
          <p:nvPr/>
        </p:nvSpPr>
        <p:spPr>
          <a:xfrm>
            <a:off x="400049" y="3381720"/>
            <a:ext cx="36576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Indistinguishable Particles </a:t>
            </a:r>
            <a:r>
              <a:rPr lang="en-US" sz="1800" dirty="0"/>
              <a:t>(non-interacting)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6C4B5B-9174-45CB-86D1-F7D730B8CB9D}"/>
              </a:ext>
            </a:extLst>
          </p:cNvPr>
          <p:cNvSpPr txBox="1"/>
          <p:nvPr/>
        </p:nvSpPr>
        <p:spPr>
          <a:xfrm>
            <a:off x="382228" y="547795"/>
            <a:ext cx="293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 system of several particles.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D8B7E8-F853-4830-AD06-9342F35F13ED}"/>
                  </a:ext>
                </a:extLst>
              </p:cNvPr>
              <p:cNvSpPr txBox="1"/>
              <p:nvPr/>
            </p:nvSpPr>
            <p:spPr>
              <a:xfrm>
                <a:off x="3314700" y="331183"/>
                <a:ext cx="5342603" cy="3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partition function will be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 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𝑇𝑜𝑡𝑎𝑙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D8B7E8-F853-4830-AD06-9342F35F1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00" y="331183"/>
                <a:ext cx="5342603" cy="382284"/>
              </a:xfrm>
              <a:prstGeom prst="rect">
                <a:avLst/>
              </a:prstGeom>
              <a:blipFill>
                <a:blip r:embed="rId2"/>
                <a:stretch>
                  <a:fillRect l="-1027" t="-111111" b="-1793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9FDEF28-BDCD-4022-8FB7-1700A215CE9F}"/>
              </a:ext>
            </a:extLst>
          </p:cNvPr>
          <p:cNvSpPr txBox="1"/>
          <p:nvPr/>
        </p:nvSpPr>
        <p:spPr>
          <a:xfrm>
            <a:off x="505132" y="893975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Let’s say we have 2 particles with energies, </a:t>
            </a:r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 and </a:t>
            </a:r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03CFC3-C679-4807-9D7A-14B9FA44F68C}"/>
                  </a:ext>
                </a:extLst>
              </p:cNvPr>
              <p:cNvSpPr txBox="1"/>
              <p:nvPr/>
            </p:nvSpPr>
            <p:spPr>
              <a:xfrm>
                <a:off x="2666999" y="1265501"/>
                <a:ext cx="54102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03CFC3-C679-4807-9D7A-14B9FA44F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999" y="1265501"/>
                <a:ext cx="5410200" cy="764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60F9934-4781-4CA5-9EAF-FF165CCD939B}"/>
              </a:ext>
            </a:extLst>
          </p:cNvPr>
          <p:cNvSpPr txBox="1"/>
          <p:nvPr/>
        </p:nvSpPr>
        <p:spPr>
          <a:xfrm>
            <a:off x="685800" y="1339073"/>
            <a:ext cx="2104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particles may have several states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DEADA9-E81B-49F2-803B-15B7E43789D2}"/>
                  </a:ext>
                </a:extLst>
              </p:cNvPr>
              <p:cNvSpPr txBox="1"/>
              <p:nvPr/>
            </p:nvSpPr>
            <p:spPr>
              <a:xfrm>
                <a:off x="495299" y="2594315"/>
                <a:ext cx="43434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1,   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2,   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DEADA9-E81B-49F2-803B-15B7E4378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9" y="2594315"/>
                <a:ext cx="4343400" cy="764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BFB7FF-B74E-459B-A6FC-D4C62036A96F}"/>
                  </a:ext>
                </a:extLst>
              </p:cNvPr>
              <p:cNvSpPr txBox="1"/>
              <p:nvPr/>
            </p:nvSpPr>
            <p:spPr>
              <a:xfrm>
                <a:off x="4988997" y="2119148"/>
                <a:ext cx="3943966" cy="117897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Due to rotation,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𝑟𝑜𝑡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 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𝑟𝑜𝑡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  <a:p>
                <a:r>
                  <a:rPr lang="en-US" sz="1800" dirty="0"/>
                  <a:t>For high temp.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𝑜𝑟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≪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𝑟𝑜𝑡</m:t>
                          </m:r>
                        </m:sub>
                      </m:sSub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BFB7FF-B74E-459B-A6FC-D4C62036A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997" y="2119148"/>
                <a:ext cx="3943966" cy="1178977"/>
              </a:xfrm>
              <a:prstGeom prst="rect">
                <a:avLst/>
              </a:prstGeom>
              <a:blipFill>
                <a:blip r:embed="rId5"/>
                <a:stretch>
                  <a:fillRect l="-1079" t="-35385"/>
                </a:stretch>
              </a:blipFill>
              <a:ln>
                <a:solidFill>
                  <a:schemeClr val="accent1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4154AC3-4CE0-4E6A-A11B-9A5A1926C5A9}"/>
                  </a:ext>
                </a:extLst>
              </p:cNvPr>
              <p:cNvSpPr txBox="1"/>
              <p:nvPr/>
            </p:nvSpPr>
            <p:spPr>
              <a:xfrm>
                <a:off x="330161" y="5679135"/>
                <a:ext cx="4498110" cy="77277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Due to rotation, in case this case, for high temp.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𝑜𝑟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≪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𝑟𝑜𝑡</m:t>
                        </m:r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num>
                      <m:den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4154AC3-4CE0-4E6A-A11B-9A5A1926C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61" y="5679135"/>
                <a:ext cx="4498110" cy="772776"/>
              </a:xfrm>
              <a:prstGeom prst="rect">
                <a:avLst/>
              </a:prstGeom>
              <a:blipFill>
                <a:blip r:embed="rId6"/>
                <a:stretch>
                  <a:fillRect l="-946" t="-3906"/>
                </a:stretch>
              </a:blipFill>
              <a:ln>
                <a:solidFill>
                  <a:schemeClr val="accent1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737E2C98-E4DB-463B-818A-A6E4770AE28A}"/>
              </a:ext>
            </a:extLst>
          </p:cNvPr>
          <p:cNvSpPr txBox="1"/>
          <p:nvPr/>
        </p:nvSpPr>
        <p:spPr>
          <a:xfrm>
            <a:off x="2370804" y="3712194"/>
            <a:ext cx="6286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this case, the sate of particle 1 in state A &amp; particle 2 in state B will be same as particle 1 in state B and 2 in state A.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E12F13E-FEBA-4B12-8CE6-A15E7C6ABB6E}"/>
                  </a:ext>
                </a:extLst>
              </p:cNvPr>
              <p:cNvSpPr txBox="1"/>
              <p:nvPr/>
            </p:nvSpPr>
            <p:spPr>
              <a:xfrm>
                <a:off x="7050554" y="3978818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E12F13E-FEBA-4B12-8CE6-A15E7C6AB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554" y="3978818"/>
                <a:ext cx="2133600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175D131-3C91-494E-A7D2-597F64E1378A}"/>
                  </a:ext>
                </a:extLst>
              </p:cNvPr>
              <p:cNvSpPr txBox="1"/>
              <p:nvPr/>
            </p:nvSpPr>
            <p:spPr>
              <a:xfrm>
                <a:off x="479849" y="4397152"/>
                <a:ext cx="3657602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3 particles,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175D131-3C91-494E-A7D2-597F64E13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49" y="4397152"/>
                <a:ext cx="3657602" cy="484876"/>
              </a:xfrm>
              <a:prstGeom prst="rect">
                <a:avLst/>
              </a:prstGeom>
              <a:blipFill>
                <a:blip r:embed="rId8"/>
                <a:stretch>
                  <a:fillRect l="-1500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E3DCF90-C1C7-4407-B4C8-E1C0DD7D59EC}"/>
                  </a:ext>
                </a:extLst>
              </p:cNvPr>
              <p:cNvSpPr txBox="1"/>
              <p:nvPr/>
            </p:nvSpPr>
            <p:spPr>
              <a:xfrm>
                <a:off x="3995301" y="4412202"/>
                <a:ext cx="4390103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N particles,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E3DCF90-C1C7-4407-B4C8-E1C0DD7D5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301" y="4412202"/>
                <a:ext cx="4390103" cy="483466"/>
              </a:xfrm>
              <a:prstGeom prst="rect">
                <a:avLst/>
              </a:prstGeom>
              <a:blipFill>
                <a:blip r:embed="rId9"/>
                <a:stretch>
                  <a:fillRect l="-1110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1A6550-4191-4E19-93CE-A358149B960B}"/>
                  </a:ext>
                </a:extLst>
              </p:cNvPr>
              <p:cNvSpPr txBox="1"/>
              <p:nvPr/>
            </p:nvSpPr>
            <p:spPr>
              <a:xfrm>
                <a:off x="3977013" y="4831604"/>
                <a:ext cx="1702516" cy="6109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1A6550-4191-4E19-93CE-A358149B9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013" y="4831604"/>
                <a:ext cx="1702516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EC25A79-9DE7-4FF0-919C-60815CA83AF4}"/>
                  </a:ext>
                </a:extLst>
              </p:cNvPr>
              <p:cNvSpPr txBox="1"/>
              <p:nvPr/>
            </p:nvSpPr>
            <p:spPr>
              <a:xfrm>
                <a:off x="376138" y="4855935"/>
                <a:ext cx="36576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Since particles are indistinguishable,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EC25A79-9DE7-4FF0-919C-60815CA83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38" y="4855935"/>
                <a:ext cx="3657601" cy="646331"/>
              </a:xfrm>
              <a:prstGeom prst="rect">
                <a:avLst/>
              </a:prstGeom>
              <a:blipFill>
                <a:blip r:embed="rId11"/>
                <a:stretch>
                  <a:fillRect l="-1500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E269AC3-34D6-47B6-8F25-5B98368C103E}"/>
              </a:ext>
            </a:extLst>
          </p:cNvPr>
          <p:cNvSpPr txBox="1"/>
          <p:nvPr/>
        </p:nvSpPr>
        <p:spPr>
          <a:xfrm>
            <a:off x="5200889" y="5466012"/>
            <a:ext cx="352018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It is important to distinguish state of an individual particle from state of the entire system, we can call single particle state and state of system</a:t>
            </a:r>
          </a:p>
        </p:txBody>
      </p:sp>
    </p:spTree>
    <p:extLst>
      <p:ext uri="{BB962C8B-B14F-4D97-AF65-F5344CB8AC3E}">
        <p14:creationId xmlns:p14="http://schemas.microsoft.com/office/powerpoint/2010/main" val="312620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" grpId="0"/>
      <p:bldP spid="4" grpId="0"/>
      <p:bldP spid="9" grpId="0"/>
      <p:bldP spid="10" grpId="0"/>
      <p:bldP spid="11" grpId="0" animBg="1"/>
      <p:bldP spid="12" grpId="0" animBg="1"/>
      <p:bldP spid="13" grpId="0"/>
      <p:bldP spid="15" grpId="0"/>
      <p:bldP spid="16" grpId="0"/>
      <p:bldP spid="17" grpId="0"/>
      <p:bldP spid="19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657929-8D35-476C-868E-5A89A0AA050A}"/>
              </a:ext>
            </a:extLst>
          </p:cNvPr>
          <p:cNvSpPr txBox="1"/>
          <p:nvPr/>
        </p:nvSpPr>
        <p:spPr>
          <a:xfrm>
            <a:off x="723900" y="27214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Ideal gas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DEDA24-D5F6-4D9D-8573-FF5D5C7861B0}"/>
              </a:ext>
            </a:extLst>
          </p:cNvPr>
          <p:cNvSpPr txBox="1"/>
          <p:nvPr/>
        </p:nvSpPr>
        <p:spPr>
          <a:xfrm>
            <a:off x="457200" y="2895798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Translational Energy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C028E6-F8E5-4070-B635-259715C1F1D7}"/>
              </a:ext>
            </a:extLst>
          </p:cNvPr>
          <p:cNvSpPr txBox="1"/>
          <p:nvPr/>
        </p:nvSpPr>
        <p:spPr>
          <a:xfrm>
            <a:off x="419100" y="3243771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1-dimension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F14B80-C087-4A57-8B23-192ED7350B03}"/>
              </a:ext>
            </a:extLst>
          </p:cNvPr>
          <p:cNvSpPr txBox="1"/>
          <p:nvPr/>
        </p:nvSpPr>
        <p:spPr>
          <a:xfrm>
            <a:off x="2368900" y="35096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Particles are identical – indistinguishable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74DB03-2470-4FC5-A8B5-7741E17C9F05}"/>
                  </a:ext>
                </a:extLst>
              </p:cNvPr>
              <p:cNvSpPr txBox="1"/>
              <p:nvPr/>
            </p:nvSpPr>
            <p:spPr>
              <a:xfrm>
                <a:off x="6459416" y="303126"/>
                <a:ext cx="1702516" cy="610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74DB03-2470-4FC5-A8B5-7741E17C9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416" y="303126"/>
                <a:ext cx="1702516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C15D7D5-6DA3-4C52-B2B3-F5DA95446DF6}"/>
                  </a:ext>
                </a:extLst>
              </p:cNvPr>
              <p:cNvSpPr txBox="1"/>
              <p:nvPr/>
            </p:nvSpPr>
            <p:spPr>
              <a:xfrm>
                <a:off x="990600" y="914400"/>
                <a:ext cx="2209800" cy="800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C15D7D5-6DA3-4C52-B2B3-F5DA95446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914400"/>
                <a:ext cx="2209800" cy="800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263EDC-B0C6-4FC0-83F9-81B916748566}"/>
                  </a:ext>
                </a:extLst>
              </p:cNvPr>
              <p:cNvSpPr txBox="1"/>
              <p:nvPr/>
            </p:nvSpPr>
            <p:spPr>
              <a:xfrm>
                <a:off x="3581400" y="914062"/>
                <a:ext cx="2667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While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263EDC-B0C6-4FC0-83F9-81B916748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914062"/>
                <a:ext cx="2667000" cy="369332"/>
              </a:xfrm>
              <a:prstGeom prst="rect">
                <a:avLst/>
              </a:prstGeom>
              <a:blipFill>
                <a:blip r:embed="rId4"/>
                <a:stretch>
                  <a:fillRect l="-2059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7FA3499-401F-4834-AB04-3C84F862F5C9}"/>
              </a:ext>
            </a:extLst>
          </p:cNvPr>
          <p:cNvSpPr txBox="1"/>
          <p:nvPr/>
        </p:nvSpPr>
        <p:spPr>
          <a:xfrm>
            <a:off x="5989813" y="938549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Translational &amp; Internal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CFF35F-7F1B-43AA-A454-B2DE6D6A6759}"/>
                  </a:ext>
                </a:extLst>
              </p:cNvPr>
              <p:cNvSpPr txBox="1"/>
              <p:nvPr/>
            </p:nvSpPr>
            <p:spPr>
              <a:xfrm>
                <a:off x="1171822" y="2075882"/>
                <a:ext cx="25619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/>
                  <a:t>Therefore,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CFF35F-7F1B-43AA-A454-B2DE6D6A6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822" y="2075882"/>
                <a:ext cx="2561978" cy="369332"/>
              </a:xfrm>
              <a:prstGeom prst="rect">
                <a:avLst/>
              </a:prstGeom>
              <a:blipFill>
                <a:blip r:embed="rId5"/>
                <a:stretch>
                  <a:fillRect l="-190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083E54-B7E6-4D34-BF31-F6C4833B5870}"/>
                  </a:ext>
                </a:extLst>
              </p:cNvPr>
              <p:cNvSpPr txBox="1"/>
              <p:nvPr/>
            </p:nvSpPr>
            <p:spPr>
              <a:xfrm>
                <a:off x="4572000" y="1945233"/>
                <a:ext cx="1760711" cy="743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𝑇𝑟</m:t>
                              </m:r>
                            </m:sub>
                          </m:sSub>
                        </m:sub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𝑇𝑟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,   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083E54-B7E6-4D34-BF31-F6C4833B5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5233"/>
                <a:ext cx="1760711" cy="7432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BC8DCF-BA9D-4898-8BAD-53D28C0CD415}"/>
                  </a:ext>
                </a:extLst>
              </p:cNvPr>
              <p:cNvSpPr txBox="1"/>
              <p:nvPr/>
            </p:nvSpPr>
            <p:spPr>
              <a:xfrm>
                <a:off x="6267658" y="1920899"/>
                <a:ext cx="2647741" cy="523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And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𝐼𝑛𝑡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𝐼𝑛𝑡</m:t>
                            </m:r>
                          </m:sub>
                        </m:sSub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𝐼𝑛𝑡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   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BC8DCF-BA9D-4898-8BAD-53D28C0CD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58" y="1920899"/>
                <a:ext cx="2647741" cy="523670"/>
              </a:xfrm>
              <a:prstGeom prst="rect">
                <a:avLst/>
              </a:prstGeom>
              <a:blipFill>
                <a:blip r:embed="rId7"/>
                <a:stretch>
                  <a:fillRect l="-1152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EE8C72-3B40-4C51-B137-95760D6C8147}"/>
                  </a:ext>
                </a:extLst>
              </p:cNvPr>
              <p:cNvSpPr txBox="1"/>
              <p:nvPr/>
            </p:nvSpPr>
            <p:spPr>
              <a:xfrm>
                <a:off x="2514600" y="1422995"/>
                <a:ext cx="3058048" cy="532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𝑇𝑟</m:t>
                            </m:r>
                          </m:sub>
                        </m:sSub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𝑇𝑟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   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𝐼𝑛𝑡</m:t>
                            </m:r>
                          </m:sub>
                        </m:sSub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𝐼𝑛𝑡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   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EE8C72-3B40-4C51-B137-95760D6C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422995"/>
                <a:ext cx="3058048" cy="5321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1D000D3E-1140-438F-ADC9-AB06304B783B}"/>
              </a:ext>
            </a:extLst>
          </p:cNvPr>
          <p:cNvSpPr txBox="1"/>
          <p:nvPr/>
        </p:nvSpPr>
        <p:spPr>
          <a:xfrm>
            <a:off x="6613073" y="1472337"/>
            <a:ext cx="2455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Rotational and vibrational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B19B0F5-B575-4E29-AE68-69192F8CC1D1}"/>
              </a:ext>
            </a:extLst>
          </p:cNvPr>
          <p:cNvCxnSpPr>
            <a:cxnSpLocks/>
          </p:cNvCxnSpPr>
          <p:nvPr/>
        </p:nvCxnSpPr>
        <p:spPr>
          <a:xfrm>
            <a:off x="7620000" y="1221387"/>
            <a:ext cx="0" cy="250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99E14E-8D27-40AE-AAC5-98EAD511D26D}"/>
                  </a:ext>
                </a:extLst>
              </p:cNvPr>
              <p:cNvSpPr txBox="1"/>
              <p:nvPr/>
            </p:nvSpPr>
            <p:spPr>
              <a:xfrm>
                <a:off x="2971800" y="3048000"/>
                <a:ext cx="27432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need to find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99E14E-8D27-40AE-AAC5-98EAD511D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048000"/>
                <a:ext cx="2743202" cy="369332"/>
              </a:xfrm>
              <a:prstGeom prst="rect">
                <a:avLst/>
              </a:prstGeom>
              <a:blipFill>
                <a:blip r:embed="rId9"/>
                <a:stretch>
                  <a:fillRect l="-20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BB9A99D-6F63-4643-A18E-C44944544261}"/>
                  </a:ext>
                </a:extLst>
              </p:cNvPr>
              <p:cNvSpPr txBox="1"/>
              <p:nvPr/>
            </p:nvSpPr>
            <p:spPr>
              <a:xfrm>
                <a:off x="5486400" y="3048000"/>
                <a:ext cx="3200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 particle can have any energy state, let’s say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BB9A99D-6F63-4643-A18E-C44944544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048000"/>
                <a:ext cx="3200400" cy="646331"/>
              </a:xfrm>
              <a:prstGeom prst="rect">
                <a:avLst/>
              </a:prstGeom>
              <a:blipFill>
                <a:blip r:embed="rId10"/>
                <a:stretch>
                  <a:fillRect l="-152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7151193-F598-4E22-841F-B5C94FFC7FD0}"/>
                  </a:ext>
                </a:extLst>
              </p:cNvPr>
              <p:cNvSpPr txBox="1"/>
              <p:nvPr/>
            </p:nvSpPr>
            <p:spPr>
              <a:xfrm>
                <a:off x="510048" y="3602331"/>
                <a:ext cx="1600200" cy="67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7151193-F598-4E22-841F-B5C94FFC7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48" y="3602331"/>
                <a:ext cx="1600200" cy="6708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779745E-DF1D-40F5-A550-8072CB78FD82}"/>
                  </a:ext>
                </a:extLst>
              </p:cNvPr>
              <p:cNvSpPr txBox="1"/>
              <p:nvPr/>
            </p:nvSpPr>
            <p:spPr>
              <a:xfrm>
                <a:off x="2114338" y="3737945"/>
                <a:ext cx="2743202" cy="535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momentum,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779745E-DF1D-40F5-A550-8072CB78F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338" y="3737945"/>
                <a:ext cx="2743202" cy="535211"/>
              </a:xfrm>
              <a:prstGeom prst="rect">
                <a:avLst/>
              </a:prstGeom>
              <a:blipFill>
                <a:blip r:embed="rId1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>
            <a:extLst>
              <a:ext uri="{FF2B5EF4-FFF2-40B4-BE49-F238E27FC236}">
                <a16:creationId xmlns:a16="http://schemas.microsoft.com/office/drawing/2014/main" id="{2F4E4E3E-6A19-4CD7-9AA0-495433EE5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136" y="3960254"/>
            <a:ext cx="2330538" cy="186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5393BD3-93F9-4B0D-8447-A6E28AD19F3F}"/>
                  </a:ext>
                </a:extLst>
              </p:cNvPr>
              <p:cNvSpPr txBox="1"/>
              <p:nvPr/>
            </p:nvSpPr>
            <p:spPr>
              <a:xfrm>
                <a:off x="7411079" y="3864510"/>
                <a:ext cx="11811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5393BD3-93F9-4B0D-8447-A6E28AD19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079" y="3864510"/>
                <a:ext cx="1181100" cy="5533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5C7FC22-BF2E-45A6-8072-478DE3A9E7FC}"/>
                  </a:ext>
                </a:extLst>
              </p:cNvPr>
              <p:cNvSpPr txBox="1"/>
              <p:nvPr/>
            </p:nvSpPr>
            <p:spPr>
              <a:xfrm>
                <a:off x="7375910" y="4417867"/>
                <a:ext cx="11811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5C7FC22-BF2E-45A6-8072-478DE3A9E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10" y="4417867"/>
                <a:ext cx="1181100" cy="5533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F46CECE-68D6-453D-A15B-21641E072958}"/>
                  </a:ext>
                </a:extLst>
              </p:cNvPr>
              <p:cNvSpPr txBox="1"/>
              <p:nvPr/>
            </p:nvSpPr>
            <p:spPr>
              <a:xfrm>
                <a:off x="7375910" y="4978972"/>
                <a:ext cx="11811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F46CECE-68D6-453D-A15B-21641E072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10" y="4978972"/>
                <a:ext cx="1181100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B45FDC0-23E9-40F1-8BCA-2225B3BCB721}"/>
                  </a:ext>
                </a:extLst>
              </p:cNvPr>
              <p:cNvSpPr txBox="1"/>
              <p:nvPr/>
            </p:nvSpPr>
            <p:spPr>
              <a:xfrm>
                <a:off x="7454622" y="5721515"/>
                <a:ext cx="1181100" cy="609077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B45FDC0-23E9-40F1-8BCA-2225B3BCB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622" y="5721515"/>
                <a:ext cx="1181100" cy="6090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425A19-5EAF-4953-A6A1-6A51D869E3B8}"/>
                  </a:ext>
                </a:extLst>
              </p:cNvPr>
              <p:cNvSpPr txBox="1"/>
              <p:nvPr/>
            </p:nvSpPr>
            <p:spPr>
              <a:xfrm>
                <a:off x="1560680" y="4264883"/>
                <a:ext cx="2057400" cy="720325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425A19-5EAF-4953-A6A1-6A51D869E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680" y="4264883"/>
                <a:ext cx="2057400" cy="7203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322012F-C052-4FBD-AEC2-CB60CA4669EA}"/>
                  </a:ext>
                </a:extLst>
              </p:cNvPr>
              <p:cNvSpPr txBox="1"/>
              <p:nvPr/>
            </p:nvSpPr>
            <p:spPr>
              <a:xfrm>
                <a:off x="1170593" y="5034322"/>
                <a:ext cx="2814534" cy="571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322012F-C052-4FBD-AEC2-CB60CA466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593" y="5034322"/>
                <a:ext cx="2814534" cy="571888"/>
              </a:xfrm>
              <a:prstGeom prst="rect">
                <a:avLst/>
              </a:prstGeom>
              <a:blipFill>
                <a:blip r:embed="rId19"/>
                <a:stretch>
                  <a:fillRect l="-1732" b="-1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264A9019-C85D-4B0B-BBBD-4AA411A62AE2}"/>
              </a:ext>
            </a:extLst>
          </p:cNvPr>
          <p:cNvSpPr txBox="1"/>
          <p:nvPr/>
        </p:nvSpPr>
        <p:spPr>
          <a:xfrm>
            <a:off x="419100" y="5606210"/>
            <a:ext cx="3682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If </a:t>
            </a:r>
            <a:r>
              <a:rPr lang="en-US" sz="1800" i="1" dirty="0"/>
              <a:t>L</a:t>
            </a:r>
            <a:r>
              <a:rPr lang="en-US" sz="1800" dirty="0"/>
              <a:t> and </a:t>
            </a:r>
            <a:r>
              <a:rPr lang="en-US" sz="1800" i="1" dirty="0"/>
              <a:t>T</a:t>
            </a:r>
            <a:r>
              <a:rPr lang="en-US" sz="1800" dirty="0"/>
              <a:t> are not extremely small, energy levels can be extremely close to each other, and we can 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DA34FCF-6C91-4A30-A4B0-8E0DC07E514D}"/>
                  </a:ext>
                </a:extLst>
              </p:cNvPr>
              <p:cNvSpPr txBox="1"/>
              <p:nvPr/>
            </p:nvSpPr>
            <p:spPr>
              <a:xfrm>
                <a:off x="4034505" y="5881941"/>
                <a:ext cx="3025048" cy="617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𝑑𝑛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DA34FCF-6C91-4A30-A4B0-8E0DC07E5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505" y="5881941"/>
                <a:ext cx="3025048" cy="617477"/>
              </a:xfrm>
              <a:prstGeom prst="rect">
                <a:avLst/>
              </a:prstGeom>
              <a:blipFill>
                <a:blip r:embed="rId20"/>
                <a:stretch>
                  <a:fillRect l="-1815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3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3" grpId="0"/>
      <p:bldP spid="4" grpId="0"/>
      <p:bldP spid="11" grpId="0"/>
      <p:bldP spid="12" grpId="0"/>
      <p:bldP spid="13" grpId="0"/>
      <p:bldP spid="14" grpId="0"/>
      <p:bldP spid="15" grpId="0"/>
      <p:bldP spid="20" grpId="0"/>
      <p:bldP spid="22" grpId="0"/>
      <p:bldP spid="23" grpId="0"/>
      <p:bldP spid="27" grpId="0"/>
      <p:bldP spid="29" grpId="0"/>
      <p:bldP spid="30" grpId="0"/>
      <p:bldP spid="31" grpId="0" animBg="1"/>
      <p:bldP spid="32" grpId="0" animBg="1"/>
      <p:bldP spid="33" grpId="0"/>
      <p:bldP spid="28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A731A4-1E47-4705-9E70-F5DED947980A}"/>
              </a:ext>
            </a:extLst>
          </p:cNvPr>
          <p:cNvSpPr txBox="1"/>
          <p:nvPr/>
        </p:nvSpPr>
        <p:spPr>
          <a:xfrm>
            <a:off x="838200" y="3070206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 3-dimension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D63F7E-9160-4FA6-8271-2A0F777C5176}"/>
                  </a:ext>
                </a:extLst>
              </p:cNvPr>
              <p:cNvSpPr txBox="1"/>
              <p:nvPr/>
            </p:nvSpPr>
            <p:spPr>
              <a:xfrm>
                <a:off x="838200" y="228600"/>
                <a:ext cx="3025048" cy="753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𝑑𝑛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D63F7E-9160-4FA6-8271-2A0F777C5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8600"/>
                <a:ext cx="3025048" cy="7537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ECC633-5170-4C3E-BA03-8D5C4BF172EF}"/>
                  </a:ext>
                </a:extLst>
              </p:cNvPr>
              <p:cNvSpPr txBox="1"/>
              <p:nvPr/>
            </p:nvSpPr>
            <p:spPr>
              <a:xfrm>
                <a:off x="3895202" y="296759"/>
                <a:ext cx="3572397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rad>
                    <m:nary>
                      <m:nary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ECC633-5170-4C3E-BA03-8D5C4BF17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202" y="296759"/>
                <a:ext cx="3572397" cy="656013"/>
              </a:xfrm>
              <a:prstGeom prst="rect">
                <a:avLst/>
              </a:prstGeom>
              <a:blipFill>
                <a:blip r:embed="rId3"/>
                <a:stretch>
                  <a:fillRect l="-1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1A3513-D63F-4EA2-8E47-996612BB2994}"/>
                  </a:ext>
                </a:extLst>
              </p:cNvPr>
              <p:cNvSpPr txBox="1"/>
              <p:nvPr/>
            </p:nvSpPr>
            <p:spPr>
              <a:xfrm>
                <a:off x="4626054" y="929053"/>
                <a:ext cx="281940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rad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1A3513-D63F-4EA2-8E47-996612BB2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054" y="929053"/>
                <a:ext cx="2819400" cy="6560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00F7A9-8080-4016-BA7C-8F4884D9BB73}"/>
                  </a:ext>
                </a:extLst>
              </p:cNvPr>
              <p:cNvSpPr txBox="1"/>
              <p:nvPr/>
            </p:nvSpPr>
            <p:spPr>
              <a:xfrm>
                <a:off x="1022142" y="1336868"/>
                <a:ext cx="281940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rad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00F7A9-8080-4016-BA7C-8F4884D9B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142" y="1336868"/>
                <a:ext cx="2819400" cy="6560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2263C71-3705-414F-9356-EC8836AD1581}"/>
                  </a:ext>
                </a:extLst>
              </p:cNvPr>
              <p:cNvSpPr txBox="1"/>
              <p:nvPr/>
            </p:nvSpPr>
            <p:spPr>
              <a:xfrm>
                <a:off x="4114800" y="1842716"/>
                <a:ext cx="1981200" cy="734560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2263C71-3705-414F-9356-EC8836AD1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842716"/>
                <a:ext cx="1981200" cy="7345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D2DF2A8-BF63-4210-954F-30FE0A6ACD7A}"/>
              </a:ext>
            </a:extLst>
          </p:cNvPr>
          <p:cNvSpPr txBox="1"/>
          <p:nvPr/>
        </p:nvSpPr>
        <p:spPr>
          <a:xfrm>
            <a:off x="6100500" y="193094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Called </a:t>
            </a:r>
          </a:p>
          <a:p>
            <a:r>
              <a:rPr lang="en-US" sz="1800" b="1" dirty="0"/>
              <a:t>Quantum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018199-AB3A-409A-ABD8-F67C2D3A7823}"/>
                  </a:ext>
                </a:extLst>
              </p:cNvPr>
              <p:cNvSpPr txBox="1"/>
              <p:nvPr/>
            </p:nvSpPr>
            <p:spPr>
              <a:xfrm>
                <a:off x="4419600" y="2638466"/>
                <a:ext cx="4305300" cy="527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It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8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1800" dirty="0"/>
                  <a:t>de Broglie wavelength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018199-AB3A-409A-ABD8-F67C2D3A7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38466"/>
                <a:ext cx="4305300" cy="527645"/>
              </a:xfrm>
              <a:prstGeom prst="rect">
                <a:avLst/>
              </a:prstGeom>
              <a:blipFill>
                <a:blip r:embed="rId7"/>
                <a:stretch>
                  <a:fillRect l="-1133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E79206-D4FA-42FE-88D0-DC49CAB5D8C6}"/>
                  </a:ext>
                </a:extLst>
              </p:cNvPr>
              <p:cNvSpPr txBox="1"/>
              <p:nvPr/>
            </p:nvSpPr>
            <p:spPr>
              <a:xfrm>
                <a:off x="2289472" y="3417776"/>
                <a:ext cx="2361976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18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E79206-D4FA-42FE-88D0-DC49CAB5D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472" y="3417776"/>
                <a:ext cx="2361976" cy="548227"/>
              </a:xfrm>
              <a:prstGeom prst="rect">
                <a:avLst/>
              </a:prstGeom>
              <a:blipFill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D2E1B0-FA16-45C2-A331-E466DFF9C0AC}"/>
                  </a:ext>
                </a:extLst>
              </p:cNvPr>
              <p:cNvSpPr txBox="1"/>
              <p:nvPr/>
            </p:nvSpPr>
            <p:spPr>
              <a:xfrm>
                <a:off x="1638300" y="2186321"/>
                <a:ext cx="1143000" cy="6862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D2E1B0-FA16-45C2-A331-E466DFF9C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300" y="2186321"/>
                <a:ext cx="1143000" cy="6862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1F88A1-135C-422B-84C1-6CF481733B1F}"/>
                  </a:ext>
                </a:extLst>
              </p:cNvPr>
              <p:cNvSpPr txBox="1"/>
              <p:nvPr/>
            </p:nvSpPr>
            <p:spPr>
              <a:xfrm>
                <a:off x="5037794" y="3381929"/>
                <a:ext cx="1328154" cy="6862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1F88A1-135C-422B-84C1-6CF481733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794" y="3381929"/>
                <a:ext cx="1328154" cy="6862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8023A14-DF42-489E-BE1A-86A778BCBD13}"/>
                  </a:ext>
                </a:extLst>
              </p:cNvPr>
              <p:cNvSpPr txBox="1"/>
              <p:nvPr/>
            </p:nvSpPr>
            <p:spPr>
              <a:xfrm>
                <a:off x="4651448" y="4128326"/>
                <a:ext cx="3429000" cy="40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Quantum Volume,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8023A14-DF42-489E-BE1A-86A778BCB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448" y="4128326"/>
                <a:ext cx="3429000" cy="406265"/>
              </a:xfrm>
              <a:prstGeom prst="rect">
                <a:avLst/>
              </a:prstGeom>
              <a:blipFill>
                <a:blip r:embed="rId11"/>
                <a:stretch>
                  <a:fillRect l="-1421" t="-5970"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A7B1F2-C475-4210-9502-787121EFEADE}"/>
                  </a:ext>
                </a:extLst>
              </p:cNvPr>
              <p:cNvSpPr txBox="1"/>
              <p:nvPr/>
            </p:nvSpPr>
            <p:spPr>
              <a:xfrm>
                <a:off x="5052544" y="4553992"/>
                <a:ext cx="2286000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A7B1F2-C475-4210-9502-787121EFE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544" y="4553992"/>
                <a:ext cx="2286000" cy="7938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5BCD20-A7D8-4155-B689-7B960BDCBAC6}"/>
                  </a:ext>
                </a:extLst>
              </p:cNvPr>
              <p:cNvSpPr txBox="1"/>
              <p:nvPr/>
            </p:nvSpPr>
            <p:spPr>
              <a:xfrm>
                <a:off x="838200" y="4648200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Therefore,</a:t>
                </a:r>
              </a:p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5BCD20-A7D8-4155-B689-7B960BDCB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648200"/>
                <a:ext cx="2362200" cy="646331"/>
              </a:xfrm>
              <a:prstGeom prst="rect">
                <a:avLst/>
              </a:prstGeom>
              <a:blipFill>
                <a:blip r:embed="rId13"/>
                <a:stretch>
                  <a:fillRect l="-2326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C24655-3567-4139-B6D1-B2E1118F73A1}"/>
                  </a:ext>
                </a:extLst>
              </p:cNvPr>
              <p:cNvSpPr txBox="1"/>
              <p:nvPr/>
            </p:nvSpPr>
            <p:spPr>
              <a:xfrm>
                <a:off x="2350724" y="4834854"/>
                <a:ext cx="1283294" cy="686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𝑖𝑛𝑡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C24655-3567-4139-B6D1-B2E1118F7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724" y="4834854"/>
                <a:ext cx="1283294" cy="6862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C99E4DB-5FC0-435A-9C03-41575F8B9E1D}"/>
                  </a:ext>
                </a:extLst>
              </p:cNvPr>
              <p:cNvSpPr txBox="1"/>
              <p:nvPr/>
            </p:nvSpPr>
            <p:spPr>
              <a:xfrm>
                <a:off x="632637" y="5581711"/>
                <a:ext cx="3025048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N particles, as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</m:sSub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C99E4DB-5FC0-435A-9C03-41575F8B9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37" y="5581711"/>
                <a:ext cx="3025048" cy="537263"/>
              </a:xfrm>
              <a:prstGeom prst="rect">
                <a:avLst/>
              </a:prstGeom>
              <a:blipFill>
                <a:blip r:embed="rId15"/>
                <a:stretch>
                  <a:fillRect l="-1815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1014CEA-8A97-4FDB-9DAD-44EDFFE5B90E}"/>
                  </a:ext>
                </a:extLst>
              </p:cNvPr>
              <p:cNvSpPr txBox="1"/>
              <p:nvPr/>
            </p:nvSpPr>
            <p:spPr>
              <a:xfrm>
                <a:off x="3657685" y="5562310"/>
                <a:ext cx="2461982" cy="67576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𝑄</m:t>
                                    </m:r>
                                  </m:sub>
                                </m:sSub>
                              </m:den>
                            </m:f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𝑖𝑛𝑡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1014CEA-8A97-4FDB-9DAD-44EDFFE5B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85" y="5562310"/>
                <a:ext cx="2461982" cy="675762"/>
              </a:xfrm>
              <a:prstGeom prst="rect">
                <a:avLst/>
              </a:prstGeom>
              <a:blipFill>
                <a:blip r:embed="rId16"/>
                <a:stretch>
                  <a:fillRect l="-172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9259B86D-7539-409E-A89F-9A210D08C4B1}"/>
              </a:ext>
            </a:extLst>
          </p:cNvPr>
          <p:cNvSpPr txBox="1"/>
          <p:nvPr/>
        </p:nvSpPr>
        <p:spPr>
          <a:xfrm>
            <a:off x="6119667" y="5581711"/>
            <a:ext cx="2738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indistinguishable, non-interacting particles</a:t>
            </a:r>
          </a:p>
          <a:p>
            <a:pPr algn="ctr"/>
            <a:r>
              <a:rPr lang="en-US" sz="1800" dirty="0"/>
              <a:t>(Ideal Gas)</a:t>
            </a:r>
          </a:p>
        </p:txBody>
      </p:sp>
    </p:spTree>
    <p:extLst>
      <p:ext uri="{BB962C8B-B14F-4D97-AF65-F5344CB8AC3E}">
        <p14:creationId xmlns:p14="http://schemas.microsoft.com/office/powerpoint/2010/main" val="237773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 animBg="1"/>
      <p:bldP spid="11" grpId="0"/>
      <p:bldP spid="12" grpId="0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5AEC9F-8470-49B3-B9B7-FADF2F01C3AF}"/>
              </a:ext>
            </a:extLst>
          </p:cNvPr>
          <p:cNvSpPr txBox="1"/>
          <p:nvPr/>
        </p:nvSpPr>
        <p:spPr>
          <a:xfrm>
            <a:off x="852718" y="109377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99F18-7E87-464B-A0AE-D73379AA4310}"/>
                  </a:ext>
                </a:extLst>
              </p:cNvPr>
              <p:cNvSpPr txBox="1"/>
              <p:nvPr/>
            </p:nvSpPr>
            <p:spPr>
              <a:xfrm>
                <a:off x="2469894" y="1054464"/>
                <a:ext cx="4038600" cy="408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99F18-7E87-464B-A0AE-D73379AA4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894" y="1054464"/>
                <a:ext cx="4038600" cy="408638"/>
              </a:xfrm>
              <a:prstGeom prst="rect">
                <a:avLst/>
              </a:prstGeom>
              <a:blipFill>
                <a:blip r:embed="rId2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C70080-9668-42B2-A187-970D93757752}"/>
                  </a:ext>
                </a:extLst>
              </p:cNvPr>
              <p:cNvSpPr txBox="1"/>
              <p:nvPr/>
            </p:nvSpPr>
            <p:spPr>
              <a:xfrm>
                <a:off x="837970" y="301341"/>
                <a:ext cx="2819630" cy="6513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Since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𝑄</m:t>
                                    </m:r>
                                  </m:sub>
                                </m:sSub>
                              </m:den>
                            </m:f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𝑖𝑛𝑡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C70080-9668-42B2-A187-970D93757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70" y="301341"/>
                <a:ext cx="2819630" cy="651397"/>
              </a:xfrm>
              <a:prstGeom prst="rect">
                <a:avLst/>
              </a:prstGeom>
              <a:blipFill>
                <a:blip r:embed="rId3"/>
                <a:stretch>
                  <a:fillRect l="-172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C345748-AC0C-4144-9F25-E552D6F285D9}"/>
              </a:ext>
            </a:extLst>
          </p:cNvPr>
          <p:cNvSpPr txBox="1"/>
          <p:nvPr/>
        </p:nvSpPr>
        <p:spPr>
          <a:xfrm>
            <a:off x="723785" y="157056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large </a:t>
            </a:r>
            <a:r>
              <a:rPr lang="en-US" sz="1800" i="1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44B12A-F56A-4A39-B896-3D453AC226C3}"/>
                  </a:ext>
                </a:extLst>
              </p:cNvPr>
              <p:cNvSpPr txBox="1"/>
              <p:nvPr/>
            </p:nvSpPr>
            <p:spPr>
              <a:xfrm>
                <a:off x="5715000" y="1502408"/>
                <a:ext cx="243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Stirling Approximation</a:t>
                </a:r>
                <a:endParaRPr lang="en-US" sz="1800" b="0" dirty="0">
                  <a:latin typeface="+mn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!≈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𝑁𝑙𝑛𝑁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44B12A-F56A-4A39-B896-3D453AC22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02408"/>
                <a:ext cx="2438400" cy="646331"/>
              </a:xfrm>
              <a:prstGeom prst="rect">
                <a:avLst/>
              </a:prstGeom>
              <a:blipFill>
                <a:blip r:embed="rId4"/>
                <a:stretch>
                  <a:fillRect l="-2250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1531E5-58A1-45B6-8C20-A030E8407C8E}"/>
                  </a:ext>
                </a:extLst>
              </p:cNvPr>
              <p:cNvSpPr txBox="1"/>
              <p:nvPr/>
            </p:nvSpPr>
            <p:spPr>
              <a:xfrm>
                <a:off x="1279653" y="2047356"/>
                <a:ext cx="4435347" cy="408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1531E5-58A1-45B6-8C20-A030E8407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653" y="2047356"/>
                <a:ext cx="4435347" cy="408638"/>
              </a:xfrm>
              <a:prstGeom prst="rect">
                <a:avLst/>
              </a:prstGeom>
              <a:blipFill>
                <a:blip r:embed="rId5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FD35A59-54D9-4C8C-A02F-68C6A7B0297B}"/>
              </a:ext>
            </a:extLst>
          </p:cNvPr>
          <p:cNvSpPr txBox="1"/>
          <p:nvPr/>
        </p:nvSpPr>
        <p:spPr>
          <a:xfrm>
            <a:off x="381000" y="2766564"/>
            <a:ext cx="803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Once we have </a:t>
            </a:r>
            <a:r>
              <a:rPr lang="en-US" sz="1800" i="1" dirty="0"/>
              <a:t>Z</a:t>
            </a:r>
            <a:r>
              <a:rPr lang="en-US" sz="1800" dirty="0"/>
              <a:t>, we can calculate, energy, heat capacity, Helmholtz Free energy, etc.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758A04-1C24-437F-A108-F2F99B8FC3D5}"/>
                  </a:ext>
                </a:extLst>
              </p:cNvPr>
              <p:cNvSpPr txBox="1"/>
              <p:nvPr/>
            </p:nvSpPr>
            <p:spPr>
              <a:xfrm>
                <a:off x="495070" y="3296644"/>
                <a:ext cx="19814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Energy,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𝑼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758A04-1C24-437F-A108-F2F99B8FC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0" y="3296644"/>
                <a:ext cx="1981430" cy="400110"/>
              </a:xfrm>
              <a:prstGeom prst="rect">
                <a:avLst/>
              </a:prstGeom>
              <a:blipFill>
                <a:blip r:embed="rId6"/>
                <a:stretch>
                  <a:fillRect l="-2462" t="-1538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8D8645-5074-45D2-99BD-00162F8C5C56}"/>
                  </a:ext>
                </a:extLst>
              </p:cNvPr>
              <p:cNvSpPr txBox="1"/>
              <p:nvPr/>
            </p:nvSpPr>
            <p:spPr>
              <a:xfrm>
                <a:off x="2831460" y="3352800"/>
                <a:ext cx="2959740" cy="666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𝑙𝑛𝑍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8D8645-5074-45D2-99BD-00162F8C5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460" y="3352800"/>
                <a:ext cx="2959740" cy="6665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835119-6E26-4302-99F7-BBFECFF95E75}"/>
                  </a:ext>
                </a:extLst>
              </p:cNvPr>
              <p:cNvSpPr txBox="1"/>
              <p:nvPr/>
            </p:nvSpPr>
            <p:spPr>
              <a:xfrm>
                <a:off x="6019800" y="3548350"/>
                <a:ext cx="2514600" cy="48404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𝑈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𝑈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835119-6E26-4302-99F7-BBFECFF95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48350"/>
                <a:ext cx="2514600" cy="484043"/>
              </a:xfrm>
              <a:prstGeom prst="rect">
                <a:avLst/>
              </a:prstGeom>
              <a:blipFill>
                <a:blip r:embed="rId8"/>
                <a:stretch>
                  <a:fillRect l="-1932" b="-617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A5189-845F-4F0B-9EBE-E550EFC02E8E}"/>
                  </a:ext>
                </a:extLst>
              </p:cNvPr>
              <p:cNvSpPr txBox="1"/>
              <p:nvPr/>
            </p:nvSpPr>
            <p:spPr>
              <a:xfrm>
                <a:off x="4950542" y="4470333"/>
                <a:ext cx="3967316" cy="1936171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b="1" i="1" dirty="0">
                    <a:latin typeface="+mn-lt"/>
                  </a:rPr>
                  <a:t>Note: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3/2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⇒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8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𝑖𝑛𝑡</m:t>
                            </m:r>
                          </m:sub>
                        </m:sSub>
                      </m:e>
                    </m:bar>
                  </m:oMath>
                </a14:m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𝑇𝑙𝑛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A5189-845F-4F0B-9EBE-E550EFC02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542" y="4470333"/>
                <a:ext cx="3967316" cy="1936171"/>
              </a:xfrm>
              <a:prstGeom prst="rect">
                <a:avLst/>
              </a:prstGeom>
              <a:blipFill>
                <a:blip r:embed="rId9"/>
                <a:stretch>
                  <a:fillRect l="-1072" t="-1250" b="-2813"/>
                </a:stretch>
              </a:blipFill>
              <a:ln w="12700">
                <a:solidFill>
                  <a:srgbClr val="0070C0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D2A86800-75E0-4364-852C-48674FA8BCAD}"/>
              </a:ext>
            </a:extLst>
          </p:cNvPr>
          <p:cNvSpPr txBox="1"/>
          <p:nvPr/>
        </p:nvSpPr>
        <p:spPr>
          <a:xfrm>
            <a:off x="228600" y="3936606"/>
            <a:ext cx="2224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Heat Capacity, </a:t>
            </a:r>
            <a:r>
              <a:rPr lang="en-US" sz="1800" b="1" i="1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51CBBB-6918-48AB-937D-6891F5FF2107}"/>
                  </a:ext>
                </a:extLst>
              </p:cNvPr>
              <p:cNvSpPr txBox="1"/>
              <p:nvPr/>
            </p:nvSpPr>
            <p:spPr>
              <a:xfrm>
                <a:off x="792380" y="4387799"/>
                <a:ext cx="2957282" cy="61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51CBBB-6918-48AB-937D-6891F5FF2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80" y="4387799"/>
                <a:ext cx="2957282" cy="6190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420CD7D-74B7-4D3E-A85B-4E7DBA995FFF}"/>
              </a:ext>
            </a:extLst>
          </p:cNvPr>
          <p:cNvSpPr txBox="1"/>
          <p:nvPr/>
        </p:nvSpPr>
        <p:spPr>
          <a:xfrm>
            <a:off x="373626" y="5115253"/>
            <a:ext cx="295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Helmholtz Free Energy, </a:t>
            </a:r>
            <a:r>
              <a:rPr lang="en-US" sz="1800" b="1" i="1" dirty="0"/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2869F0-D8F2-4CEF-B998-32DE3C8CB6EF}"/>
                  </a:ext>
                </a:extLst>
              </p:cNvPr>
              <p:cNvSpPr txBox="1"/>
              <p:nvPr/>
            </p:nvSpPr>
            <p:spPr>
              <a:xfrm>
                <a:off x="540659" y="5511884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𝑇𝑙𝑛𝑍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2869F0-D8F2-4CEF-B998-32DE3C8CB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59" y="5511884"/>
                <a:ext cx="160020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D394772-ADC7-4538-B4BD-993CB4BE5E60}"/>
                  </a:ext>
                </a:extLst>
              </p:cNvPr>
              <p:cNvSpPr txBox="1"/>
              <p:nvPr/>
            </p:nvSpPr>
            <p:spPr>
              <a:xfrm>
                <a:off x="604684" y="5764230"/>
                <a:ext cx="3967316" cy="598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𝑙𝑛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𝑄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D394772-ADC7-4538-B4BD-993CB4BE5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84" y="5764230"/>
                <a:ext cx="3967316" cy="598112"/>
              </a:xfrm>
              <a:prstGeom prst="rect">
                <a:avLst/>
              </a:prstGeom>
              <a:blipFill>
                <a:blip r:embed="rId12"/>
                <a:stretch>
                  <a:fillRect l="-1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16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2129FC-DCF1-45C1-A826-1B17F03A49EB}"/>
                  </a:ext>
                </a:extLst>
              </p:cNvPr>
              <p:cNvSpPr txBox="1"/>
              <p:nvPr/>
            </p:nvSpPr>
            <p:spPr>
              <a:xfrm>
                <a:off x="914400" y="533400"/>
                <a:ext cx="342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can also calculate,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2129FC-DCF1-45C1-A826-1B17F03A4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33400"/>
                <a:ext cx="3429000" cy="369332"/>
              </a:xfrm>
              <a:prstGeom prst="rect">
                <a:avLst/>
              </a:prstGeom>
              <a:blipFill>
                <a:blip r:embed="rId2"/>
                <a:stretch>
                  <a:fillRect l="-1421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153031-EC1F-4E60-BF24-6286DDCE82B8}"/>
                  </a:ext>
                </a:extLst>
              </p:cNvPr>
              <p:cNvSpPr txBox="1"/>
              <p:nvPr/>
            </p:nvSpPr>
            <p:spPr>
              <a:xfrm>
                <a:off x="914400" y="1920564"/>
                <a:ext cx="1828800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153031-EC1F-4E60-BF24-6286DDCE8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920564"/>
                <a:ext cx="1828800" cy="773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4262B2-323B-4B1A-BD28-C88E34EAD3FB}"/>
                  </a:ext>
                </a:extLst>
              </p:cNvPr>
              <p:cNvSpPr txBox="1"/>
              <p:nvPr/>
            </p:nvSpPr>
            <p:spPr>
              <a:xfrm>
                <a:off x="1079090" y="1014356"/>
                <a:ext cx="1828800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4262B2-323B-4B1A-BD28-C88E34EAD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90" y="1014356"/>
                <a:ext cx="1828800" cy="773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FF6307-3FE1-4641-A140-D6285A97CAA8}"/>
                  </a:ext>
                </a:extLst>
              </p:cNvPr>
              <p:cNvSpPr txBox="1"/>
              <p:nvPr/>
            </p:nvSpPr>
            <p:spPr>
              <a:xfrm>
                <a:off x="914400" y="2938396"/>
                <a:ext cx="1828800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FF6307-3FE1-4641-A140-D6285A97C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938396"/>
                <a:ext cx="1828800" cy="773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64EEF2-A889-4962-BFAC-C982C177CA65}"/>
                  </a:ext>
                </a:extLst>
              </p:cNvPr>
              <p:cNvSpPr txBox="1"/>
              <p:nvPr/>
            </p:nvSpPr>
            <p:spPr>
              <a:xfrm>
                <a:off x="2907890" y="983023"/>
                <a:ext cx="2514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64EEF2-A889-4962-BFAC-C982C177C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890" y="983023"/>
                <a:ext cx="2514600" cy="6347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C3EE60A-7F0B-4B37-9B77-45F4FA73C548}"/>
                  </a:ext>
                </a:extLst>
              </p:cNvPr>
              <p:cNvSpPr txBox="1"/>
              <p:nvPr/>
            </p:nvSpPr>
            <p:spPr>
              <a:xfrm>
                <a:off x="3200400" y="1892166"/>
                <a:ext cx="3854244" cy="71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C3EE60A-7F0B-4B37-9B77-45F4FA73C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892166"/>
                <a:ext cx="3854244" cy="7178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8120AA-8584-4764-AFD0-0D236DC089B2}"/>
                  </a:ext>
                </a:extLst>
              </p:cNvPr>
              <p:cNvSpPr txBox="1"/>
              <p:nvPr/>
            </p:nvSpPr>
            <p:spPr>
              <a:xfrm>
                <a:off x="2907890" y="2966191"/>
                <a:ext cx="3124200" cy="71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𝑖𝑛𝑡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8120AA-8584-4764-AFD0-0D236DC08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890" y="2966191"/>
                <a:ext cx="3124200" cy="7178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12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8305</TotalTime>
  <Words>1392</Words>
  <Application>Microsoft Office PowerPoint</Application>
  <PresentationFormat>On-screen Show (4:3)</PresentationFormat>
  <Paragraphs>187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Default Design</vt:lpstr>
      <vt:lpstr>Equation</vt:lpstr>
      <vt:lpstr>PowerPoint Presentation</vt:lpstr>
      <vt:lpstr>PowerPoint Presentation</vt:lpstr>
      <vt:lpstr>The Maxwell Speed Distribution</vt:lpstr>
      <vt:lpstr>The Characteristic Values of Speed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Microcanonical  Canonical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166</cp:revision>
  <dcterms:created xsi:type="dcterms:W3CDTF">2005-03-02T18:26:37Z</dcterms:created>
  <dcterms:modified xsi:type="dcterms:W3CDTF">2022-04-20T15:55:05Z</dcterms:modified>
</cp:coreProperties>
</file>